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924800" cy="268472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Freddy the Fearless Friend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9" y="381000"/>
            <a:ext cx="593517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plastic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899" y="228600"/>
            <a:ext cx="6934200" cy="49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sunset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69" y="609600"/>
            <a:ext cx="734785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croak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33400"/>
            <a:ext cx="7415652" cy="4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audience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0"/>
            <a:ext cx="4495800" cy="51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lift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245" y="238633"/>
            <a:ext cx="5993045" cy="449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waterfall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99" y="304800"/>
            <a:ext cx="61575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float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7" y="838200"/>
            <a:ext cx="804672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flood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805" y="1281840"/>
            <a:ext cx="5411138" cy="36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twinkle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9" y="756152"/>
            <a:ext cx="6857999" cy="38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4982790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wisest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389" y="666796"/>
            <a:ext cx="6440757" cy="42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1" y="498279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march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4801" y="498279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continue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068" y="646214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946" y="429078"/>
            <a:ext cx="3148307" cy="4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taste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188529"/>
            <a:ext cx="6629400" cy="34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timely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931" y="715590"/>
            <a:ext cx="75861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7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climb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81000"/>
            <a:ext cx="645137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practice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</Words>
  <Application>Microsoft Office PowerPoint</Application>
  <PresentationFormat>如螢幕大小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Theme</vt:lpstr>
      <vt:lpstr>Freddy the Fearless Friend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14</cp:revision>
  <dcterms:created xsi:type="dcterms:W3CDTF">2014-10-07T22:52:42Z</dcterms:created>
  <dcterms:modified xsi:type="dcterms:W3CDTF">2015-05-04T00:01:45Z</dcterms:modified>
</cp:coreProperties>
</file>