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0513-5199-40D4-90AD-668D7CD4524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199" y="609600"/>
            <a:ext cx="745066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dirty="0" smtClean="0"/>
              <a:t>Woolly Mammoth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775" y="381000"/>
            <a:ext cx="6760449" cy="45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hunt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39" y="457200"/>
            <a:ext cx="712012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prey</a:t>
            </a:r>
            <a:endParaRPr lang="zh-TW" altLang="en-US" sz="9600" dirty="0"/>
          </a:p>
        </p:txBody>
      </p:sp>
      <p:sp>
        <p:nvSpPr>
          <p:cNvPr id="2" name="橢圓 1"/>
          <p:cNvSpPr/>
          <p:nvPr/>
        </p:nvSpPr>
        <p:spPr>
          <a:xfrm>
            <a:off x="1219200" y="2209800"/>
            <a:ext cx="24384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429" y="380999"/>
            <a:ext cx="722914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prison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699" y="533400"/>
            <a:ext cx="7086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reserve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99" y="554992"/>
            <a:ext cx="6629400" cy="442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38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captivity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7" y="533400"/>
            <a:ext cx="7901923" cy="4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4800" y="4982790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logger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9" y="533400"/>
            <a:ext cx="6674085" cy="4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7200" y="4982790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rainforest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</Words>
  <Application>Microsoft Office PowerPoint</Application>
  <PresentationFormat>如螢幕大小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 Groover</cp:lastModifiedBy>
  <cp:revision>10</cp:revision>
  <dcterms:created xsi:type="dcterms:W3CDTF">2014-10-07T22:21:21Z</dcterms:created>
  <dcterms:modified xsi:type="dcterms:W3CDTF">2015-04-13T00:14:23Z</dcterms:modified>
</cp:coreProperties>
</file>