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298" r:id="rId9"/>
    <p:sldId id="258" r:id="rId10"/>
    <p:sldId id="299" r:id="rId11"/>
    <p:sldId id="300" r:id="rId12"/>
    <p:sldId id="265" r:id="rId13"/>
    <p:sldId id="267" r:id="rId14"/>
    <p:sldId id="292" r:id="rId15"/>
    <p:sldId id="263" r:id="rId16"/>
    <p:sldId id="264" r:id="rId17"/>
    <p:sldId id="262" r:id="rId18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3" autoAdjust="0"/>
    <p:restoredTop sz="94660"/>
  </p:normalViewPr>
  <p:slideViewPr>
    <p:cSldViewPr>
      <p:cViewPr varScale="1">
        <p:scale>
          <a:sx n="60" d="100"/>
          <a:sy n="60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C1652-E2E1-4500-BBC4-CE10ECEE8E29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84845-3627-4E95-9AD6-0D76724EF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0403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36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36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6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36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861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19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61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47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0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876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25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E17F5-6601-43C9-8D41-2DD8986A708D}" type="datetimeFigureOut">
              <a:rPr lang="zh-TW" altLang="en-US" smtClean="0"/>
              <a:t>2015/3/9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7425-9FB4-4E5F-9F9A-AFDAE6A897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140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2070137"/>
          </a:xfrm>
        </p:spPr>
        <p:txBody>
          <a:bodyPr>
            <a:normAutofit/>
          </a:bodyPr>
          <a:lstStyle/>
          <a:p>
            <a:r>
              <a:rPr lang="en-US" altLang="zh-TW" sz="7200" b="1" dirty="0" smtClean="0"/>
              <a:t>Animals at Risk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4418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459" y="620688"/>
            <a:ext cx="660308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467544" y="501317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survival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99346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652" y="476672"/>
            <a:ext cx="6192688" cy="463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323528" y="4983382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recovery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7024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9652" y="526992"/>
            <a:ext cx="6264696" cy="441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662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population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196752"/>
            <a:ext cx="77527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3382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habitat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forest</a:t>
            </a:r>
            <a:endParaRPr lang="zh-TW" altLang="en-US" sz="96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3" y="723825"/>
            <a:ext cx="6669439" cy="39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821418"/>
            <a:ext cx="5472608" cy="37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9192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horns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633" y="711272"/>
            <a:ext cx="6240734" cy="41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tusks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692146"/>
            <a:ext cx="6696744" cy="44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5000473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poaching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074" y="764704"/>
            <a:ext cx="519125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lovable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1341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8065" y="620688"/>
            <a:ext cx="4727868" cy="43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089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problem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09016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04664"/>
            <a:ext cx="6768752" cy="457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67544" y="4982790"/>
            <a:ext cx="8280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endangered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360335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404664"/>
            <a:ext cx="4700755" cy="45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7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extinct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78834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4429" y="695198"/>
            <a:ext cx="6435141" cy="429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wild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11643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9667" y="836711"/>
            <a:ext cx="4596199" cy="417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51520" y="49919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immediate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39807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1660" y="404664"/>
            <a:ext cx="6120680" cy="463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323528" y="498279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serious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28041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950" y="764703"/>
            <a:ext cx="6428418" cy="428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95536" y="498279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600" dirty="0" smtClean="0"/>
              <a:t>research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142145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如螢幕大小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Animals at Risk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Chinese New Year Joanna Troughton</dc:title>
  <dc:creator>Jon Groover</dc:creator>
  <cp:lastModifiedBy>楊采如</cp:lastModifiedBy>
  <cp:revision>17</cp:revision>
  <cp:lastPrinted>2014-10-14T00:40:40Z</cp:lastPrinted>
  <dcterms:created xsi:type="dcterms:W3CDTF">2014-10-07T00:16:23Z</dcterms:created>
  <dcterms:modified xsi:type="dcterms:W3CDTF">2015-03-09T00:40:44Z</dcterms:modified>
</cp:coreProperties>
</file>