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4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4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5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3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7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5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76B66-820C-4549-AB6E-83F9DFE9FDA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009F-0763-4882-A70B-C82B427D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94527"/>
            <a:ext cx="7924800" cy="1752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Fanny </a:t>
            </a:r>
            <a:r>
              <a:rPr lang="en-US" sz="6000" b="1" dirty="0" err="1" smtClean="0"/>
              <a:t>Freesy’s</a:t>
            </a:r>
            <a:r>
              <a:rPr lang="en-US" sz="6000" b="1" dirty="0" smtClean="0"/>
              <a:t> Family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381000"/>
            <a:ext cx="6924942" cy="488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5980" y="685800"/>
            <a:ext cx="4669928" cy="388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lucky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6468" y="683743"/>
            <a:ext cx="5562600" cy="432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hobby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4378" y="569794"/>
            <a:ext cx="5306780" cy="451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weekday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5767" y="578789"/>
            <a:ext cx="4404001" cy="440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weekend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8132" y="368396"/>
            <a:ext cx="3539271" cy="461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dreaming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7868" y="238633"/>
            <a:ext cx="6019800" cy="449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143000" y="4982790"/>
            <a:ext cx="6934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smtClean="0"/>
              <a:t>role </a:t>
            </a:r>
            <a:r>
              <a:rPr lang="en-US" altLang="zh-TW" sz="9600" dirty="0" smtClean="0"/>
              <a:t>model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9487" y="609600"/>
            <a:ext cx="5037792" cy="41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strange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5817" y="637535"/>
            <a:ext cx="5603899" cy="42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nuts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6805" y="1193063"/>
            <a:ext cx="5411138" cy="378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81000" y="4982790"/>
            <a:ext cx="8610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busy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999" y="710440"/>
            <a:ext cx="6857999" cy="395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838200" y="4982790"/>
            <a:ext cx="7467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g</a:t>
            </a:r>
            <a:r>
              <a:rPr lang="en-US" altLang="zh-TW" sz="9600" dirty="0" smtClean="0"/>
              <a:t>rowing up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1168" y="666796"/>
            <a:ext cx="6553200" cy="427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hall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wall</a:t>
            </a:r>
            <a:endParaRPr lang="zh-TW" altLang="en-US" sz="96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2168" y="646214"/>
            <a:ext cx="5791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429078"/>
            <a:ext cx="6324600" cy="455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ram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685800"/>
            <a:ext cx="6629400" cy="440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noisy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8150" y="228600"/>
            <a:ext cx="3539235" cy="489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belly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4953" y="521155"/>
            <a:ext cx="3785629" cy="446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durian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2515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</Words>
  <Application>Microsoft Office PowerPoint</Application>
  <PresentationFormat>如螢幕大小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Theme</vt:lpstr>
      <vt:lpstr>Fanny Freesy’s Family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Sly Fox and the Red Hen</dc:title>
  <dc:creator>Jon</dc:creator>
  <cp:lastModifiedBy>Jon Groover</cp:lastModifiedBy>
  <cp:revision>12</cp:revision>
  <dcterms:created xsi:type="dcterms:W3CDTF">2014-10-07T22:52:42Z</dcterms:created>
  <dcterms:modified xsi:type="dcterms:W3CDTF">2014-11-30T23:59:56Z</dcterms:modified>
</cp:coreProperties>
</file>