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90" r:id="rId19"/>
    <p:sldId id="276" r:id="rId20"/>
    <p:sldId id="279" r:id="rId21"/>
    <p:sldId id="278" r:id="rId22"/>
    <p:sldId id="289" r:id="rId23"/>
    <p:sldId id="274" r:id="rId24"/>
    <p:sldId id="280" r:id="rId25"/>
    <p:sldId id="277" r:id="rId26"/>
    <p:sldId id="286" r:id="rId27"/>
    <p:sldId id="281" r:id="rId28"/>
    <p:sldId id="275" r:id="rId29"/>
    <p:sldId id="288" r:id="rId30"/>
    <p:sldId id="287" r:id="rId31"/>
    <p:sldId id="283" r:id="rId32"/>
    <p:sldId id="285" r:id="rId33"/>
    <p:sldId id="282" r:id="rId34"/>
    <p:sldId id="284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1129-89A9-429D-ACFB-68A0473EC9EE}" type="datetimeFigureOut">
              <a:rPr lang="zh-TW" altLang="en-US" smtClean="0"/>
              <a:t>2014/10/13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B490D-4ECA-4A21-95C9-C49C95198E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61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8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3FE5-700C-40B6-BC58-1909BAE53E4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7271-DC93-4301-96E0-3A1C95E90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3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1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6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4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685800"/>
            <a:ext cx="3581400" cy="5486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Bugs, Beetles, and Butterflies</a:t>
            </a:r>
            <a:endParaRPr lang="en-US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924" y="228600"/>
            <a:ext cx="4095352" cy="64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879" y="616034"/>
            <a:ext cx="658777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suck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78906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thieves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000628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120750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10514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956" y="255022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crawl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flutter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851" y="616034"/>
            <a:ext cx="4689833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bite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794" y="616034"/>
            <a:ext cx="579994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leaves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mud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76" y="616034"/>
            <a:ext cx="5109184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crud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Tic </a:t>
            </a:r>
            <a:r>
              <a:rPr lang="en-US" altLang="zh-TW" b="1" dirty="0" err="1" smtClean="0"/>
              <a:t>Tac</a:t>
            </a:r>
            <a:r>
              <a:rPr lang="en-US" altLang="zh-TW" b="1" dirty="0" smtClean="0"/>
              <a:t> </a:t>
            </a:r>
            <a:r>
              <a:rPr lang="en-US" altLang="zh-TW" b="1" dirty="0" smtClean="0"/>
              <a:t>Toe </a:t>
            </a:r>
            <a:r>
              <a:rPr lang="en-US" altLang="zh-TW" dirty="0" smtClean="0"/>
              <a:t>– Boys Vs. Girls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57076"/>
              </p:ext>
            </p:extLst>
          </p:nvPr>
        </p:nvGraphicFramePr>
        <p:xfrm>
          <a:off x="1905000" y="1676400"/>
          <a:ext cx="57150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endParaRPr lang="zh-TW" altLang="en-US" sz="80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76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751" y="533400"/>
            <a:ext cx="3079136" cy="1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635061"/>
            <a:ext cx="3090203" cy="2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39" y="2743200"/>
            <a:ext cx="3402287" cy="24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beetle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8918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8" y="616034"/>
            <a:ext cx="536158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068" y="760871"/>
            <a:ext cx="6629400" cy="40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76" y="616034"/>
            <a:ext cx="5109184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094" y="616034"/>
            <a:ext cx="434734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035" y="616034"/>
            <a:ext cx="6483465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851" y="616034"/>
            <a:ext cx="4689833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239" y="616034"/>
            <a:ext cx="322905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913" y="616034"/>
            <a:ext cx="614171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913" y="616034"/>
            <a:ext cx="614171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butterfly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794" y="616034"/>
            <a:ext cx="579994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9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78906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000628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120750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10514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956" y="255022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879" y="616034"/>
            <a:ext cx="658777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751" y="533400"/>
            <a:ext cx="3079136" cy="1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635061"/>
            <a:ext cx="3090203" cy="2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39" y="2743200"/>
            <a:ext cx="3402287" cy="24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8" y="616034"/>
            <a:ext cx="536158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068" y="760871"/>
            <a:ext cx="6629400" cy="40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76" y="616034"/>
            <a:ext cx="5109184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751" y="533400"/>
            <a:ext cx="3079136" cy="1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bug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635061"/>
            <a:ext cx="3090203" cy="2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239" y="2743200"/>
            <a:ext cx="3402287" cy="24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094" y="616034"/>
            <a:ext cx="434734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035" y="616034"/>
            <a:ext cx="6483465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2851" y="616034"/>
            <a:ext cx="4689833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239" y="616034"/>
            <a:ext cx="322905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913" y="616034"/>
            <a:ext cx="614171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794" y="616034"/>
            <a:ext cx="579994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78906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000628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3120750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10514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956" y="255022"/>
            <a:ext cx="2460144" cy="21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879" y="616034"/>
            <a:ext cx="658777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035" y="616034"/>
            <a:ext cx="6483465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caterpillar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597" y="616034"/>
            <a:ext cx="5822341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a sentence!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667000"/>
            <a:ext cx="29415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447086"/>
            <a:ext cx="2600149" cy="24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689746"/>
            <a:ext cx="2569796" cy="19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96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a sentence!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28" y="2667000"/>
            <a:ext cx="278649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2682544"/>
            <a:ext cx="2600149" cy="19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714" y="2689746"/>
            <a:ext cx="2375568" cy="19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0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a sentence!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742" y="1363639"/>
            <a:ext cx="2127849" cy="28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3386" y="2079600"/>
            <a:ext cx="3078428" cy="17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86" y="4658229"/>
            <a:ext cx="2602828" cy="19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a sentence!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692" y="1814837"/>
            <a:ext cx="19723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651621"/>
            <a:ext cx="2600149" cy="23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723" y="4483508"/>
            <a:ext cx="2569796" cy="17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83508"/>
            <a:ext cx="2125566" cy="18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Make a story!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704370"/>
            <a:ext cx="294155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698" y="1470132"/>
            <a:ext cx="2600149" cy="242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50781"/>
            <a:ext cx="1926189" cy="19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263" y="438981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8654" y="4432853"/>
            <a:ext cx="2600149" cy="18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91" y="4389810"/>
            <a:ext cx="2569796" cy="19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068" y="760871"/>
            <a:ext cx="6629400" cy="40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pupa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8" y="616034"/>
            <a:ext cx="5361580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094" y="616034"/>
            <a:ext cx="4347348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ugly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239" y="616034"/>
            <a:ext cx="3229057" cy="43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skinny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419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</Words>
  <Application>Microsoft Office PowerPoint</Application>
  <PresentationFormat>如螢幕大小 (4:3)</PresentationFormat>
  <Paragraphs>30</Paragraphs>
  <Slides>55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Office Theme</vt:lpstr>
      <vt:lpstr>Bugs, Beetles, and Butterflies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Tic Tac Toe – Boys Vs. Girls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Make a sentence!</vt:lpstr>
      <vt:lpstr>Make a sentence!</vt:lpstr>
      <vt:lpstr>Make a sentence!</vt:lpstr>
      <vt:lpstr>Make a sentence!</vt:lpstr>
      <vt:lpstr>Make a story!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6</cp:revision>
  <cp:lastPrinted>2014-10-13T00:26:31Z</cp:lastPrinted>
  <dcterms:created xsi:type="dcterms:W3CDTF">2014-10-12T23:01:51Z</dcterms:created>
  <dcterms:modified xsi:type="dcterms:W3CDTF">2014-10-13T00:34:09Z</dcterms:modified>
</cp:coreProperties>
</file>