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70" r:id="rId6"/>
    <p:sldId id="260" r:id="rId7"/>
    <p:sldId id="258" r:id="rId8"/>
    <p:sldId id="261" r:id="rId9"/>
    <p:sldId id="268" r:id="rId10"/>
    <p:sldId id="262" r:id="rId11"/>
    <p:sldId id="263" r:id="rId12"/>
    <p:sldId id="264" r:id="rId13"/>
    <p:sldId id="265" r:id="rId14"/>
    <p:sldId id="267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" y="-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7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4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4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2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5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3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1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7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5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4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76B66-820C-4549-AB6E-83F9DFE9FDA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4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924800" cy="2684727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Sean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5537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3"/>
          <a:stretch/>
        </p:blipFill>
        <p:spPr bwMode="auto">
          <a:xfrm>
            <a:off x="1447800" y="123196"/>
            <a:ext cx="6248400" cy="487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pronunciation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074" y="715590"/>
            <a:ext cx="59118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3400" y="4982790"/>
            <a:ext cx="8077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stroke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6" y="381000"/>
            <a:ext cx="599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competition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4687" y="381000"/>
            <a:ext cx="4893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/>
              <a:t>s</a:t>
            </a:r>
            <a:r>
              <a:rPr lang="en-US" altLang="zh-TW" sz="9600" dirty="0" smtClean="0"/>
              <a:t>econd place</a:t>
            </a:r>
            <a:endParaRPr lang="zh-TW" altLang="en-US" sz="9600" dirty="0"/>
          </a:p>
        </p:txBody>
      </p:sp>
      <p:sp>
        <p:nvSpPr>
          <p:cNvPr id="2" name="橢圓 1"/>
          <p:cNvSpPr/>
          <p:nvPr/>
        </p:nvSpPr>
        <p:spPr>
          <a:xfrm>
            <a:off x="4724400" y="228600"/>
            <a:ext cx="2057400" cy="3200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3107" y="609600"/>
            <a:ext cx="569778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/>
              <a:t>g</a:t>
            </a:r>
            <a:r>
              <a:rPr lang="en-US" altLang="zh-TW" sz="9600" dirty="0" smtClean="0"/>
              <a:t>ive up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"/>
          <a:stretch/>
        </p:blipFill>
        <p:spPr bwMode="auto">
          <a:xfrm>
            <a:off x="1981199" y="0"/>
            <a:ext cx="519991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gradually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25839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0" y="4982790"/>
            <a:ext cx="8610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adorable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618" y="609600"/>
            <a:ext cx="8406581" cy="432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smile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457200"/>
            <a:ext cx="6324600" cy="451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38200" y="4982790"/>
            <a:ext cx="7467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incessantly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219200"/>
            <a:ext cx="79552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care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7389" y="1146817"/>
            <a:ext cx="6440757" cy="331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1" y="498279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beloved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04801" y="498279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diagnose</a:t>
            </a:r>
            <a:endParaRPr lang="zh-TW" altLang="en-US" sz="9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3340" y="759542"/>
            <a:ext cx="6361121" cy="422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386" y="1752600"/>
            <a:ext cx="755702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3400" y="4982790"/>
            <a:ext cx="8000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autism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672443"/>
            <a:ext cx="7415652" cy="417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learn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17</Words>
  <Application>Microsoft Office PowerPoint</Application>
  <PresentationFormat>如螢幕大小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Theme</vt:lpstr>
      <vt:lpstr>Sean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Sly Fox and the Red Hen</dc:title>
  <dc:creator>Jon</dc:creator>
  <cp:lastModifiedBy>Jon Groover</cp:lastModifiedBy>
  <cp:revision>16</cp:revision>
  <dcterms:created xsi:type="dcterms:W3CDTF">2014-10-07T22:52:42Z</dcterms:created>
  <dcterms:modified xsi:type="dcterms:W3CDTF">2015-05-12T00:48:36Z</dcterms:modified>
</cp:coreProperties>
</file>