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57" r:id="rId3"/>
    <p:sldId id="293" r:id="rId4"/>
    <p:sldId id="294" r:id="rId5"/>
    <p:sldId id="295" r:id="rId6"/>
    <p:sldId id="296" r:id="rId7"/>
    <p:sldId id="297" r:id="rId8"/>
    <p:sldId id="298" r:id="rId9"/>
    <p:sldId id="258" r:id="rId10"/>
    <p:sldId id="299" r:id="rId11"/>
    <p:sldId id="300" r:id="rId12"/>
    <p:sldId id="265" r:id="rId13"/>
    <p:sldId id="267" r:id="rId14"/>
    <p:sldId id="292" r:id="rId15"/>
    <p:sldId id="262" r:id="rId16"/>
    <p:sldId id="263" r:id="rId17"/>
    <p:sldId id="264" r:id="rId18"/>
  </p:sldIdLst>
  <p:sldSz cx="9144000" cy="6858000" type="screen4x3"/>
  <p:notesSz cx="6797675" cy="987425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3" autoAdjust="0"/>
    <p:restoredTop sz="94660"/>
  </p:normalViewPr>
  <p:slideViewPr>
    <p:cSldViewPr>
      <p:cViewPr varScale="1">
        <p:scale>
          <a:sx n="109" d="100"/>
          <a:sy n="109" d="100"/>
        </p:scale>
        <p:origin x="-9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C1652-E2E1-4500-BBC4-CE10ECEE8E29}" type="datetimeFigureOut">
              <a:rPr lang="zh-TW" altLang="en-US" smtClean="0"/>
              <a:t>2015/4/14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84845-3627-4E95-9AD6-0D76724EF9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0403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7F5-6601-43C9-8D41-2DD8986A708D}" type="datetimeFigureOut">
              <a:rPr lang="zh-TW" altLang="en-US" smtClean="0"/>
              <a:t>2015/4/14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7425-9FB4-4E5F-9F9A-AFDAE6A89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036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7F5-6601-43C9-8D41-2DD8986A708D}" type="datetimeFigureOut">
              <a:rPr lang="zh-TW" altLang="en-US" smtClean="0"/>
              <a:t>2015/4/14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7425-9FB4-4E5F-9F9A-AFDAE6A89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213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7F5-6601-43C9-8D41-2DD8986A708D}" type="datetimeFigureOut">
              <a:rPr lang="zh-TW" altLang="en-US" smtClean="0"/>
              <a:t>2015/4/14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7425-9FB4-4E5F-9F9A-AFDAE6A89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762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7F5-6601-43C9-8D41-2DD8986A708D}" type="datetimeFigureOut">
              <a:rPr lang="zh-TW" altLang="en-US" smtClean="0"/>
              <a:t>2015/4/14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7425-9FB4-4E5F-9F9A-AFDAE6A89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362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7F5-6601-43C9-8D41-2DD8986A708D}" type="datetimeFigureOut">
              <a:rPr lang="zh-TW" altLang="en-US" smtClean="0"/>
              <a:t>2015/4/14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7425-9FB4-4E5F-9F9A-AFDAE6A89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861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7F5-6601-43C9-8D41-2DD8986A708D}" type="datetimeFigureOut">
              <a:rPr lang="zh-TW" altLang="en-US" smtClean="0"/>
              <a:t>2015/4/14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7425-9FB4-4E5F-9F9A-AFDAE6A89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619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7F5-6601-43C9-8D41-2DD8986A708D}" type="datetimeFigureOut">
              <a:rPr lang="zh-TW" altLang="en-US" smtClean="0"/>
              <a:t>2015/4/14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7425-9FB4-4E5F-9F9A-AFDAE6A89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6102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7F5-6601-43C9-8D41-2DD8986A708D}" type="datetimeFigureOut">
              <a:rPr lang="zh-TW" altLang="en-US" smtClean="0"/>
              <a:t>2015/4/14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7425-9FB4-4E5F-9F9A-AFDAE6A89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847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7F5-6601-43C9-8D41-2DD8986A708D}" type="datetimeFigureOut">
              <a:rPr lang="zh-TW" altLang="en-US" smtClean="0"/>
              <a:t>2015/4/14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7425-9FB4-4E5F-9F9A-AFDAE6A89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1028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7F5-6601-43C9-8D41-2DD8986A708D}" type="datetimeFigureOut">
              <a:rPr lang="zh-TW" altLang="en-US" smtClean="0"/>
              <a:t>2015/4/14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7425-9FB4-4E5F-9F9A-AFDAE6A89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387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7F5-6601-43C9-8D41-2DD8986A708D}" type="datetimeFigureOut">
              <a:rPr lang="zh-TW" altLang="en-US" smtClean="0"/>
              <a:t>2015/4/14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7425-9FB4-4E5F-9F9A-AFDAE6A89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6250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E17F5-6601-43C9-8D41-2DD8986A708D}" type="datetimeFigureOut">
              <a:rPr lang="zh-TW" altLang="en-US" smtClean="0"/>
              <a:t>2015/4/14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47425-9FB4-4E5F-9F9A-AFDAE6A89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140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juK8_12Fmg?t=12s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4599223"/>
            <a:ext cx="8784976" cy="2070137"/>
          </a:xfrm>
        </p:spPr>
        <p:txBody>
          <a:bodyPr/>
          <a:lstStyle/>
          <a:p>
            <a:r>
              <a:rPr lang="en-US" altLang="zh-TW" b="1" dirty="0" smtClean="0"/>
              <a:t>When Sheep Cannot Sleep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800" dirty="0" smtClean="0"/>
              <a:t>Satoshi Kitamura</a:t>
            </a:r>
            <a:endParaRPr lang="zh-TW" alt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260647"/>
            <a:ext cx="4536504" cy="474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87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6422" y="310101"/>
            <a:ext cx="723115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67544" y="5013176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firefly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99346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8321" y="1379130"/>
            <a:ext cx="4635350" cy="282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23528" y="4983382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grasshopper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70245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6550" y="764704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23528" y="4966290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flashing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42145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3668" y="655685"/>
            <a:ext cx="5976664" cy="44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95536" y="4983382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tulips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42145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95536" y="4982790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peas</a:t>
            </a:r>
            <a:endParaRPr lang="zh-TW" altLang="en-US" sz="9600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7811" y="559868"/>
            <a:ext cx="6413082" cy="424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76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607601"/>
            <a:ext cx="6696744" cy="462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51520" y="5000473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supper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42145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7820" y="385719"/>
            <a:ext cx="6116352" cy="458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95536" y="4991928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bubbles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42145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504024"/>
            <a:ext cx="5564375" cy="412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23528" y="4982790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pajamas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42145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3" y="476672"/>
            <a:ext cx="691277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95536" y="4982790"/>
            <a:ext cx="83529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meadow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13412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940336"/>
            <a:ext cx="769503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67544" y="4982790"/>
            <a:ext cx="82089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wander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09016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404664"/>
            <a:ext cx="595266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67544" y="4982790"/>
            <a:ext cx="82809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ladybird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60335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3932" y="620688"/>
            <a:ext cx="5816137" cy="436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95537" y="4982790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owl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78834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548680"/>
            <a:ext cx="8208912" cy="461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23528" y="4982790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bat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11643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260648"/>
            <a:ext cx="3390613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51520" y="4991928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>
                <a:hlinkClick r:id="rId3"/>
              </a:rPr>
              <a:t>squirrel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39807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548680"/>
            <a:ext cx="742482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323528" y="4982790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climb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80411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7724" y="260648"/>
            <a:ext cx="496855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95536" y="4982790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ladder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42145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20</Words>
  <Application>Microsoft Office PowerPoint</Application>
  <PresentationFormat>如螢幕大小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Office 佈景主題</vt:lpstr>
      <vt:lpstr>When Sheep Cannot Sleep Satoshi Kitamura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Chinese New Year Joanna Troughton</dc:title>
  <dc:creator>Jon Groover</dc:creator>
  <cp:lastModifiedBy>Jon Groover</cp:lastModifiedBy>
  <cp:revision>16</cp:revision>
  <cp:lastPrinted>2014-10-14T00:40:40Z</cp:lastPrinted>
  <dcterms:created xsi:type="dcterms:W3CDTF">2014-10-07T00:16:23Z</dcterms:created>
  <dcterms:modified xsi:type="dcterms:W3CDTF">2015-04-14T00:31:19Z</dcterms:modified>
</cp:coreProperties>
</file>