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258" r:id="rId10"/>
    <p:sldId id="299" r:id="rId11"/>
    <p:sldId id="300" r:id="rId12"/>
    <p:sldId id="265" r:id="rId13"/>
    <p:sldId id="267" r:id="rId14"/>
    <p:sldId id="292" r:id="rId15"/>
    <p:sldId id="262" r:id="rId16"/>
    <p:sldId id="263" r:id="rId17"/>
    <p:sldId id="264" r:id="rId18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3" autoAdjust="0"/>
    <p:restoredTop sz="94660"/>
  </p:normalViewPr>
  <p:slideViewPr>
    <p:cSldViewPr>
      <p:cViewPr varScale="1">
        <p:scale>
          <a:sx n="111" d="100"/>
          <a:sy n="111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C1652-E2E1-4500-BBC4-CE10ECEE8E29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84845-3627-4E95-9AD6-0D76724EF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403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36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13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62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6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61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19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10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47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02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87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25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17F5-6601-43C9-8D41-2DD8986A708D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40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1423" y="4599223"/>
            <a:ext cx="7772400" cy="2070137"/>
          </a:xfrm>
        </p:spPr>
        <p:txBody>
          <a:bodyPr/>
          <a:lstStyle/>
          <a:p>
            <a:r>
              <a:rPr lang="en-US" altLang="zh-TW" b="1" dirty="0" smtClean="0"/>
              <a:t>Uncle Jerry’s Great Idea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dirty="0" smtClean="0"/>
              <a:t>Norma Shapiro</a:t>
            </a:r>
            <a:endParaRPr lang="zh-TW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8368" y="332656"/>
            <a:ext cx="283851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5"/>
          <a:stretch/>
        </p:blipFill>
        <p:spPr bwMode="auto">
          <a:xfrm>
            <a:off x="2057713" y="657162"/>
            <a:ext cx="5280109" cy="39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67544" y="501317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hoop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9934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8321" y="476315"/>
            <a:ext cx="4635350" cy="46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3528" y="498338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racket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70245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764704"/>
            <a:ext cx="547411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3528" y="496629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computer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445" y="1281011"/>
            <a:ext cx="664864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498338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glasses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498279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smile</a:t>
            </a:r>
            <a:endParaRPr lang="zh-TW" altLang="en-US" sz="96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559868"/>
            <a:ext cx="6669439" cy="42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2843808" y="2680193"/>
            <a:ext cx="3168352" cy="1440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7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332656"/>
            <a:ext cx="6696744" cy="51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1520" y="5000473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chart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692696"/>
            <a:ext cx="5472608" cy="397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499192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p</a:t>
            </a:r>
            <a:r>
              <a:rPr lang="en-US" altLang="zh-TW" sz="9600" dirty="0" smtClean="0"/>
              <a:t>ie chart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476672"/>
            <a:ext cx="556437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3528" y="498279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b</a:t>
            </a:r>
            <a:r>
              <a:rPr lang="en-US" altLang="zh-TW" sz="9600" dirty="0" smtClean="0"/>
              <a:t>ar graph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538528"/>
            <a:ext cx="3835499" cy="38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4982790"/>
            <a:ext cx="8352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baseball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1341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368" y="746138"/>
            <a:ext cx="3714803" cy="34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4982790"/>
            <a:ext cx="8208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bat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0901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749480"/>
            <a:ext cx="3835499" cy="34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4982790"/>
            <a:ext cx="828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batter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033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0040" y="738423"/>
            <a:ext cx="3315459" cy="343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7" y="498279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catcher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7883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386" y="1484784"/>
            <a:ext cx="68407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3528" y="498279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fielder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1164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4513" y="836711"/>
            <a:ext cx="5566508" cy="41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1520" y="499192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hit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3980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3452" y="1070314"/>
            <a:ext cx="5688632" cy="37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3528" y="498279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pitcher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8041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639" y="818147"/>
            <a:ext cx="3276261" cy="32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498279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basketball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22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佈景主題</vt:lpstr>
      <vt:lpstr>Uncle Jerry’s Great Idea Norma Shapiro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Chinese New Year Joanna Troughton</dc:title>
  <dc:creator>Jon Groover</dc:creator>
  <cp:lastModifiedBy>Jon Groover</cp:lastModifiedBy>
  <cp:revision>15</cp:revision>
  <cp:lastPrinted>2014-10-14T00:40:40Z</cp:lastPrinted>
  <dcterms:created xsi:type="dcterms:W3CDTF">2014-10-07T00:16:23Z</dcterms:created>
  <dcterms:modified xsi:type="dcterms:W3CDTF">2015-03-04T10:36:04Z</dcterms:modified>
</cp:coreProperties>
</file>