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23" r:id="rId12"/>
    <p:sldId id="308" r:id="rId13"/>
    <p:sldId id="309" r:id="rId14"/>
    <p:sldId id="310" r:id="rId15"/>
    <p:sldId id="311" r:id="rId16"/>
    <p:sldId id="312" r:id="rId17"/>
    <p:sldId id="313" r:id="rId18"/>
    <p:sldId id="314" r:id="rId19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432F-48CD-45ED-9943-B5B8AAC0202B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CF84-AFC4-4AD6-ABDE-0195EBC47A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534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90C6-473A-42B0-8E37-B2016F7335EC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6A22-0ADD-402B-BC21-B04757C635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221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FFD7-8966-489C-8CC6-2363EE210CF1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EC72-6FD1-4E2C-A218-6D1BB99091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552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363C-84A1-494D-B2F1-7D040126EC9C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9042-23D8-497A-AFE4-B2696BB10E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742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58E9-C5B7-402A-87A7-0C63E6A89518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375E-8802-498B-ACF0-C25971E6C0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342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412E-614F-4D26-B61F-057CFFC97FBB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AEEE-93BD-467B-8D32-62E4784F07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049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E790-88B2-4864-8700-238CC3972BB0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7B84-5C47-4959-910B-23C97B5A38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9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8E71-A92D-4B2C-B834-63C8D9B371AF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56B7-F97B-4933-BE77-685A335F05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842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56A7-1939-4827-AFDB-7DE9297036A2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DE55-BBFC-4694-AD39-6791C3C668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435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DF94-1F62-4B9D-8F68-4D0C9B17B092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0823-B1B0-40E8-A7BC-FBA5537D31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569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26CE-6237-405E-9963-AAF879C50C9A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85FC-2026-4B7D-BCA7-FD0E9B58E4D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249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355EE40C-E1F2-4EFD-A06E-633A95FF7B68}" type="datetimeFigureOut">
              <a:rPr lang="en-US" altLang="ko-KR"/>
              <a:pPr>
                <a:defRPr/>
              </a:pPr>
              <a:t>3/4/2015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AF3F5C11-FB80-4BD7-BFFF-FB0205FC81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부제목 2"/>
          <p:cNvSpPr>
            <a:spLocks noGrp="1"/>
          </p:cNvSpPr>
          <p:nvPr>
            <p:ph type="subTitle" idx="1"/>
          </p:nvPr>
        </p:nvSpPr>
        <p:spPr>
          <a:xfrm>
            <a:off x="2743200" y="6237288"/>
            <a:ext cx="6400800" cy="1752600"/>
          </a:xfrm>
        </p:spPr>
        <p:txBody>
          <a:bodyPr/>
          <a:lstStyle/>
          <a:p>
            <a:pPr algn="r" eaLnBrk="1" hangingPunct="1"/>
            <a:endParaRPr lang="en-US" altLang="ko-KR" sz="240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63688" y="1988840"/>
            <a:ext cx="5760936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Culture Around 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3" descr="american 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35655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그림 4" descr="statue of liberty phot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28813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그림 5" descr="american food baseball b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783259" y="4725144"/>
            <a:ext cx="309078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America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97928" y="5857892"/>
            <a:ext cx="83402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 you find the America on the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620713"/>
            <a:ext cx="28067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51514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36195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119827" y="4725144"/>
            <a:ext cx="2417650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Russia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00804" y="5857892"/>
            <a:ext cx="793448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 you find the Russia on the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404664"/>
            <a:ext cx="490333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Where’s the ________ ?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그림 4" descr="taj mahal 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57054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3350" y="1125538"/>
            <a:ext cx="237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Taj Mahal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40668" y="4581128"/>
            <a:ext cx="490333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It’s in _________.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1863" y="4652963"/>
            <a:ext cx="2376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India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707904" y="260648"/>
            <a:ext cx="490333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Where’s the ________ ?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그림 5" descr="eiffel-tower-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25669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00563" y="98425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Eiffel Tower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3356992"/>
            <a:ext cx="490333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It’s in _________.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68538" y="3429000"/>
            <a:ext cx="2374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France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404664"/>
            <a:ext cx="490333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Where’s ________________ ?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68500"/>
            <a:ext cx="54149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1125538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Mount Everest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28957" y="5393034"/>
            <a:ext cx="490333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It’s in _________.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87675" y="5392738"/>
            <a:ext cx="259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Tibet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5" name="내용 개체 틀 4" descr="statue of liberty photo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3017837" cy="4525962"/>
          </a:xfrm>
        </p:spPr>
      </p:pic>
      <p:sp>
        <p:nvSpPr>
          <p:cNvPr id="4" name="직사각형 3"/>
          <p:cNvSpPr/>
          <p:nvPr/>
        </p:nvSpPr>
        <p:spPr>
          <a:xfrm>
            <a:off x="3635896" y="188640"/>
            <a:ext cx="490333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Where’s the _____________ ?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4221088"/>
            <a:ext cx="490333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It’s in _________.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67175" y="981075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Statue of Liberty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4375150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HY강M" pitchFamily="18" charset="-127"/>
                <a:ea typeface="HY강M" pitchFamily="18" charset="-127"/>
              </a:rPr>
              <a:t>the United States</a:t>
            </a:r>
            <a:endParaRPr lang="ko-KR" altLang="en-US" sz="240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025650"/>
            <a:ext cx="4705350" cy="3155950"/>
          </a:xfrm>
        </p:spPr>
      </p:pic>
      <p:sp>
        <p:nvSpPr>
          <p:cNvPr id="4" name="직사각형 3"/>
          <p:cNvSpPr/>
          <p:nvPr/>
        </p:nvSpPr>
        <p:spPr>
          <a:xfrm>
            <a:off x="323528" y="620688"/>
            <a:ext cx="490333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Where’s the </a:t>
            </a: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_____________ ?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4797152"/>
            <a:ext cx="490333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It’s in _________.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1268413"/>
            <a:ext cx="352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Red Square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5513" y="4868863"/>
            <a:ext cx="295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Russia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8" name="내용 개체 틀 7" descr="sydney opera house 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6113"/>
            <a:ext cx="5653087" cy="3768725"/>
          </a:xfrm>
        </p:spPr>
      </p:pic>
      <p:sp>
        <p:nvSpPr>
          <p:cNvPr id="4" name="직사각형 3"/>
          <p:cNvSpPr/>
          <p:nvPr/>
        </p:nvSpPr>
        <p:spPr>
          <a:xfrm>
            <a:off x="4067944" y="332656"/>
            <a:ext cx="490333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Where’s the _____________ ?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5805264"/>
            <a:ext cx="490333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It’s in _________.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1052513"/>
            <a:ext cx="388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latin typeface="HY강M" pitchFamily="18" charset="-127"/>
                <a:ea typeface="HY강M" pitchFamily="18" charset="-127"/>
              </a:rPr>
              <a:t>Sydney Opera House</a:t>
            </a:r>
            <a:endParaRPr lang="ko-KR" altLang="en-US" sz="280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0750" y="5897563"/>
            <a:ext cx="295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강M" pitchFamily="18" charset="-127"/>
                <a:ea typeface="HY강M" pitchFamily="18" charset="-127"/>
              </a:rPr>
              <a:t>Australia</a:t>
            </a: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4" name="직사각형 3"/>
          <p:cNvSpPr/>
          <p:nvPr/>
        </p:nvSpPr>
        <p:spPr>
          <a:xfrm>
            <a:off x="4067944" y="332656"/>
            <a:ext cx="490333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Where’s the _____________ ?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5805264"/>
            <a:ext cx="490333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It’s in _________.</a:t>
            </a:r>
            <a:endParaRPr kumimoji="0"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1052513"/>
            <a:ext cx="388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latin typeface="HY강M" pitchFamily="18" charset="-127"/>
                <a:ea typeface="HY강M" pitchFamily="18" charset="-127"/>
              </a:rPr>
              <a:t>Pyramid</a:t>
            </a:r>
            <a:endParaRPr lang="ko-KR" altLang="en-US" sz="280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05050" y="5867400"/>
            <a:ext cx="273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>
                <a:latin typeface="HY강M" pitchFamily="18" charset="-127"/>
                <a:ea typeface="HY강M" pitchFamily="18" charset="-127"/>
              </a:rPr>
              <a:t>Egypt</a:t>
            </a:r>
            <a:endParaRPr lang="ko-KR" altLang="en-US" sz="360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28679" name="내용 개체 틀 11" descr="The Great Pyramid, Giza, Egyp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989138"/>
            <a:ext cx="4816475" cy="3613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내용 개체 틀 3" descr="continent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7775575" cy="4976812"/>
          </a:xfrm>
        </p:spPr>
      </p:pic>
      <p:sp>
        <p:nvSpPr>
          <p:cNvPr id="6" name="직사각형 5"/>
          <p:cNvSpPr/>
          <p:nvPr/>
        </p:nvSpPr>
        <p:spPr>
          <a:xfrm>
            <a:off x="2601074" y="260648"/>
            <a:ext cx="399218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Continents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547664" y="-112459"/>
            <a:ext cx="7056784" cy="1754326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Can you remember the names?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1267" name="내용 개체 틀 3" descr="continent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7775575" cy="4976812"/>
          </a:xfrm>
        </p:spPr>
      </p:pic>
      <p:sp>
        <p:nvSpPr>
          <p:cNvPr id="7" name="TextBox 6"/>
          <p:cNvSpPr txBox="1"/>
          <p:nvPr/>
        </p:nvSpPr>
        <p:spPr>
          <a:xfrm>
            <a:off x="6084888" y="3141663"/>
            <a:ext cx="935037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3713" y="3357563"/>
            <a:ext cx="15843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6100" y="4508500"/>
            <a:ext cx="9366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7900" y="3213100"/>
            <a:ext cx="9366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1775" y="4941888"/>
            <a:ext cx="13684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6688" y="5373688"/>
            <a:ext cx="13684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53263" y="4797425"/>
            <a:ext cx="1366837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59338" y="4076700"/>
            <a:ext cx="13684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260648"/>
            <a:ext cx="800308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Let’s guess the country names.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4371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92463"/>
            <a:ext cx="37433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291860" y="4581128"/>
            <a:ext cx="265867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Taiwan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65376" y="5805264"/>
            <a:ext cx="866724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 you find Taiwan on the map?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27125"/>
            <a:ext cx="34385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3" descr="egypt-flag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6263"/>
            <a:ext cx="3529013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그림 4" descr="sphinx and pyrami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52513"/>
            <a:ext cx="45116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그림 5" descr="egyptian_hieroglyphs anachroni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3960812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549495" y="4581128"/>
            <a:ext cx="214340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Egypt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3184" y="5805264"/>
            <a:ext cx="829163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 you find Egypt on the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3" descr="India_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06375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그림 4" descr="indian sa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34559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그림 5" descr="taj mahal 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4249737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648818" y="4581128"/>
            <a:ext cx="194476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India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25705" y="5805264"/>
            <a:ext cx="814658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 you find India on the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95350"/>
            <a:ext cx="31321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1638"/>
            <a:ext cx="46656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78163"/>
            <a:ext cx="31972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631666" y="4581128"/>
            <a:ext cx="197906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Tibet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13395" y="5805264"/>
            <a:ext cx="817121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 you find Tibet on the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3" descr="flag-France.sv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0132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그림 4" descr="eiffel-tower-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2337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그림 5" descr="french chee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36004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364088" y="4797152"/>
            <a:ext cx="250805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France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20074" y="5805264"/>
            <a:ext cx="855785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 you find France on the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3" descr="australia flag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3636962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그림 4" descr="sydney opera house 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9275"/>
            <a:ext cx="4465637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그림 5" descr="kangaro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2738"/>
            <a:ext cx="4103687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292080" y="4005064"/>
            <a:ext cx="330968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Australia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23528" y="5877272"/>
            <a:ext cx="839287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 you find Australia on the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163</Words>
  <Application>Microsoft Office PowerPoint</Application>
  <PresentationFormat>如螢幕大小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굴림</vt:lpstr>
      <vt:lpstr>Arial</vt:lpstr>
      <vt:lpstr>Calibri</vt:lpstr>
      <vt:lpstr>맑은 고딕</vt:lpstr>
      <vt:lpstr>HY강M</vt:lpstr>
      <vt:lpstr>Office 테마</vt:lpstr>
      <vt:lpstr>PowerPoint 簡報</vt:lpstr>
      <vt:lpstr>PowerPoint 簡報</vt:lpstr>
      <vt:lpstr>Can you remember the names?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teacher</dc:creator>
  <cp:lastModifiedBy>Jon Groover</cp:lastModifiedBy>
  <cp:revision>73</cp:revision>
  <dcterms:created xsi:type="dcterms:W3CDTF">2010-10-15T03:26:41Z</dcterms:created>
  <dcterms:modified xsi:type="dcterms:W3CDTF">2015-03-04T07:19:09Z</dcterms:modified>
</cp:coreProperties>
</file>