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6B66-820C-4549-AB6E-83F9DFE9FDA4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9F-0763-4882-A70B-C82B427D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476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6B66-820C-4549-AB6E-83F9DFE9FDA4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9F-0763-4882-A70B-C82B427D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844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6B66-820C-4549-AB6E-83F9DFE9FDA4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9F-0763-4882-A70B-C82B427D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0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6B66-820C-4549-AB6E-83F9DFE9FDA4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9F-0763-4882-A70B-C82B427D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947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6B66-820C-4549-AB6E-83F9DFE9FDA4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9F-0763-4882-A70B-C82B427D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421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6B66-820C-4549-AB6E-83F9DFE9FDA4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9F-0763-4882-A70B-C82B427D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453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6B66-820C-4549-AB6E-83F9DFE9FDA4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9F-0763-4882-A70B-C82B427D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036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6B66-820C-4549-AB6E-83F9DFE9FDA4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9F-0763-4882-A70B-C82B427D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816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6B66-820C-4549-AB6E-83F9DFE9FDA4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9F-0763-4882-A70B-C82B427D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272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6B66-820C-4549-AB6E-83F9DFE9FDA4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9F-0763-4882-A70B-C82B427D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750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76B66-820C-4549-AB6E-83F9DFE9FDA4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7009F-0763-4882-A70B-C82B427D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545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76B66-820C-4549-AB6E-83F9DFE9FDA4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7009F-0763-4882-A70B-C82B427DE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94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1600" y="685800"/>
            <a:ext cx="3581400" cy="5486400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Yesterday, Today, and Tomorrow</a:t>
            </a:r>
            <a:endParaRPr lang="en-US" sz="6000" b="1" dirty="0"/>
          </a:p>
        </p:txBody>
      </p:sp>
      <p:pic>
        <p:nvPicPr>
          <p:cNvPr id="3" name="Picture 2" descr="C:\Users\10313\Desktop\97801944016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4267200" cy="6131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78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5482" y="1017965"/>
            <a:ext cx="5184573" cy="3888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105481" y="4982790"/>
            <a:ext cx="518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horse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9368" y="304800"/>
            <a:ext cx="4876800" cy="489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105481" y="4982790"/>
            <a:ext cx="518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jacket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6468" y="569794"/>
            <a:ext cx="5562600" cy="451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105481" y="4982790"/>
            <a:ext cx="518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museum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4068" y="578789"/>
            <a:ext cx="5867400" cy="440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105481" y="4982790"/>
            <a:ext cx="518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rickshaw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0668" y="368396"/>
            <a:ext cx="6934200" cy="461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105481" y="4982790"/>
            <a:ext cx="518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sandals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7868" y="228600"/>
            <a:ext cx="6019800" cy="451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105481" y="4982790"/>
            <a:ext cx="518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smoke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8160" y="609600"/>
            <a:ext cx="6280447" cy="418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105481" y="4982790"/>
            <a:ext cx="518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sneakers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5817" y="495205"/>
            <a:ext cx="5603899" cy="448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105481" y="4982790"/>
            <a:ext cx="518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tepee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2674" y="1193063"/>
            <a:ext cx="5639400" cy="378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70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21267" y="228599"/>
            <a:ext cx="4953001" cy="495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81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2674" y="1193063"/>
            <a:ext cx="5639400" cy="378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381000" y="4982790"/>
            <a:ext cx="8610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7200" dirty="0" smtClean="0"/>
              <a:t>apartment building</a:t>
            </a:r>
            <a:endParaRPr lang="zh-TW" altLang="en-US" sz="72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3678" y="463673"/>
            <a:ext cx="5308179" cy="425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74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1492" y="1204523"/>
            <a:ext cx="6340320" cy="242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17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5001" y="1053461"/>
            <a:ext cx="6165534" cy="3856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49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2668" y="654630"/>
            <a:ext cx="5410200" cy="432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3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8268" y="228600"/>
            <a:ext cx="7239000" cy="489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76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8268" y="521155"/>
            <a:ext cx="7239000" cy="446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24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5482" y="1017965"/>
            <a:ext cx="5184573" cy="3888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12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9368" y="304800"/>
            <a:ext cx="4876800" cy="489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35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6468" y="569794"/>
            <a:ext cx="5562600" cy="451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16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4068" y="578789"/>
            <a:ext cx="5867400" cy="440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78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21267" y="228599"/>
            <a:ext cx="4953001" cy="495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105481" y="4982790"/>
            <a:ext cx="518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blouse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0668" y="368396"/>
            <a:ext cx="6934200" cy="461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67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7868" y="228600"/>
            <a:ext cx="6019800" cy="451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44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3847" y="609600"/>
            <a:ext cx="6280447" cy="418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14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5818" y="644857"/>
            <a:ext cx="5603899" cy="448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85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3678" y="463673"/>
            <a:ext cx="5308179" cy="425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105481" y="4982790"/>
            <a:ext cx="518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camel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2105481" y="4982790"/>
            <a:ext cx="518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canoe</a:t>
            </a:r>
            <a:endParaRPr lang="zh-TW" altLang="en-US" sz="9600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1492" y="1204523"/>
            <a:ext cx="6340320" cy="242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5001" y="1053461"/>
            <a:ext cx="6165534" cy="3856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105481" y="4982790"/>
            <a:ext cx="518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carriage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2668" y="654630"/>
            <a:ext cx="5410200" cy="432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105481" y="4982790"/>
            <a:ext cx="518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cellphone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8268" y="228600"/>
            <a:ext cx="7239000" cy="489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105481" y="4982790"/>
            <a:ext cx="518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clothes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8268" y="521155"/>
            <a:ext cx="7239000" cy="446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105481" y="4982790"/>
            <a:ext cx="518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dress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2515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23</Words>
  <Application>Microsoft Office PowerPoint</Application>
  <PresentationFormat>如螢幕大小 (4:3)</PresentationFormat>
  <Paragraphs>17</Paragraphs>
  <Slides>33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33</vt:i4>
      </vt:variant>
    </vt:vector>
  </HeadingPairs>
  <TitlesOfParts>
    <vt:vector size="34" baseType="lpstr">
      <vt:lpstr>Office Theme</vt:lpstr>
      <vt:lpstr>Yesterday, Today, and Tomorrow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Sly Fox and the Red Hen</dc:title>
  <dc:creator>Jon</dc:creator>
  <cp:lastModifiedBy>Jon Groover</cp:lastModifiedBy>
  <cp:revision>9</cp:revision>
  <dcterms:created xsi:type="dcterms:W3CDTF">2014-10-07T22:52:42Z</dcterms:created>
  <dcterms:modified xsi:type="dcterms:W3CDTF">2014-11-18T00:37:51Z</dcterms:modified>
</cp:coreProperties>
</file>