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4" r:id="rId14"/>
    <p:sldId id="289" r:id="rId15"/>
    <p:sldId id="291" r:id="rId16"/>
    <p:sldId id="290" r:id="rId17"/>
    <p:sldId id="292" r:id="rId18"/>
    <p:sldId id="269" r:id="rId19"/>
    <p:sldId id="274" r:id="rId20"/>
    <p:sldId id="271" r:id="rId21"/>
    <p:sldId id="285" r:id="rId22"/>
    <p:sldId id="272" r:id="rId23"/>
    <p:sldId id="275" r:id="rId24"/>
    <p:sldId id="279" r:id="rId25"/>
    <p:sldId id="287" r:id="rId26"/>
    <p:sldId id="273" r:id="rId27"/>
    <p:sldId id="286" r:id="rId28"/>
    <p:sldId id="270" r:id="rId29"/>
    <p:sldId id="281" r:id="rId30"/>
    <p:sldId id="276" r:id="rId31"/>
    <p:sldId id="277" r:id="rId32"/>
    <p:sldId id="288" r:id="rId33"/>
    <p:sldId id="280" r:id="rId34"/>
    <p:sldId id="278" r:id="rId35"/>
    <p:sldId id="297" r:id="rId36"/>
    <p:sldId id="293" r:id="rId37"/>
    <p:sldId id="294" r:id="rId38"/>
    <p:sldId id="295" r:id="rId39"/>
    <p:sldId id="296" r:id="rId40"/>
  </p:sldIdLst>
  <p:sldSz cx="9144000" cy="6858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3" autoAdjust="0"/>
    <p:restoredTop sz="94660"/>
  </p:normalViewPr>
  <p:slideViewPr>
    <p:cSldViewPr>
      <p:cViewPr varScale="1">
        <p:scale>
          <a:sx n="70" d="100"/>
          <a:sy n="70" d="100"/>
        </p:scale>
        <p:origin x="-19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C1652-E2E1-4500-BBC4-CE10ECEE8E29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84845-3627-4E95-9AD6-0D76724EF9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0403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17F5-6601-43C9-8D41-2DD8986A708D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7425-9FB4-4E5F-9F9A-AFDAE6A89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036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17F5-6601-43C9-8D41-2DD8986A708D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7425-9FB4-4E5F-9F9A-AFDAE6A89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213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17F5-6601-43C9-8D41-2DD8986A708D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7425-9FB4-4E5F-9F9A-AFDAE6A89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762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17F5-6601-43C9-8D41-2DD8986A708D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7425-9FB4-4E5F-9F9A-AFDAE6A89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36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17F5-6601-43C9-8D41-2DD8986A708D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7425-9FB4-4E5F-9F9A-AFDAE6A89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61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17F5-6601-43C9-8D41-2DD8986A708D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7425-9FB4-4E5F-9F9A-AFDAE6A89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619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17F5-6601-43C9-8D41-2DD8986A708D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7425-9FB4-4E5F-9F9A-AFDAE6A89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1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17F5-6601-43C9-8D41-2DD8986A708D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7425-9FB4-4E5F-9F9A-AFDAE6A89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47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17F5-6601-43C9-8D41-2DD8986A708D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7425-9FB4-4E5F-9F9A-AFDAE6A89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102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17F5-6601-43C9-8D41-2DD8986A708D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7425-9FB4-4E5F-9F9A-AFDAE6A89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387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17F5-6601-43C9-8D41-2DD8986A708D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7425-9FB4-4E5F-9F9A-AFDAE6A89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625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E17F5-6601-43C9-8D41-2DD8986A708D}" type="datetimeFigureOut">
              <a:rPr lang="zh-TW" altLang="en-US" smtClean="0"/>
              <a:t>2014/10/14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47425-9FB4-4E5F-9F9A-AFDAE6A89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140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7.jpg"/><Relationship Id="rId4" Type="http://schemas.openxmlformats.org/officeDocument/2006/relationships/image" Target="../media/image1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51423" y="4599223"/>
            <a:ext cx="7772400" cy="1470025"/>
          </a:xfrm>
        </p:spPr>
        <p:txBody>
          <a:bodyPr/>
          <a:lstStyle/>
          <a:p>
            <a:r>
              <a:rPr lang="en-US" altLang="zh-TW" b="1" dirty="0" smtClean="0"/>
              <a:t>The Chinese New Year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800" dirty="0" smtClean="0"/>
              <a:t>Joanna </a:t>
            </a:r>
            <a:r>
              <a:rPr lang="en-US" altLang="zh-TW" sz="2800" dirty="0" err="1" smtClean="0"/>
              <a:t>Troughton</a:t>
            </a:r>
            <a:endParaRPr lang="zh-TW" altLang="en-US" sz="2800" dirty="0"/>
          </a:p>
        </p:txBody>
      </p:sp>
      <p:pic>
        <p:nvPicPr>
          <p:cNvPr id="1026" name="Picture 2" descr="C:\Users\10313\Desktop\The Chinese New Year - Joanna Troughton 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663"/>
          <a:stretch/>
        </p:blipFill>
        <p:spPr bwMode="auto">
          <a:xfrm>
            <a:off x="179512" y="332656"/>
            <a:ext cx="8716223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87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80020" y="211737"/>
            <a:ext cx="3835499" cy="448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/>
              <a:t>m</a:t>
            </a:r>
            <a:r>
              <a:rPr lang="en-US" altLang="zh-TW" sz="9600" dirty="0" smtClean="0"/>
              <a:t>onkey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42145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0585" y="192839"/>
            <a:ext cx="2634369" cy="452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/>
              <a:t>r</a:t>
            </a:r>
            <a:r>
              <a:rPr lang="en-US" altLang="zh-TW" sz="9600" dirty="0" smtClean="0"/>
              <a:t>ooster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42145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80020" y="252906"/>
            <a:ext cx="3835499" cy="440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/>
              <a:t>d</a:t>
            </a:r>
            <a:r>
              <a:rPr lang="en-US" altLang="zh-TW" sz="9600" dirty="0" smtClean="0"/>
              <a:t>og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42145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32090" y="192839"/>
            <a:ext cx="3731358" cy="452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/>
              <a:t>p</a:t>
            </a:r>
            <a:r>
              <a:rPr lang="en-US" altLang="zh-TW" sz="9600" dirty="0" smtClean="0"/>
              <a:t>ig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273257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2622" y="657162"/>
            <a:ext cx="5450292" cy="432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2105481" y="5013176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/>
              <a:t>argue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407201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0408" y="192839"/>
            <a:ext cx="3454721" cy="452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/>
              <a:t>clever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88665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3608" y="476315"/>
            <a:ext cx="6984776" cy="463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單箭頭接點 5"/>
          <p:cNvCxnSpPr/>
          <p:nvPr/>
        </p:nvCxnSpPr>
        <p:spPr>
          <a:xfrm>
            <a:off x="5148064" y="3284984"/>
            <a:ext cx="2376264" cy="720000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字方塊 3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/>
              <a:t>wide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79107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259633" y="4982790"/>
            <a:ext cx="66694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/>
              <a:t>(river) bank</a:t>
            </a:r>
            <a:endParaRPr lang="zh-TW" altLang="en-US" sz="9600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176100"/>
            <a:ext cx="6669439" cy="499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橢圓 5"/>
          <p:cNvSpPr/>
          <p:nvPr/>
        </p:nvSpPr>
        <p:spPr>
          <a:xfrm>
            <a:off x="2123728" y="2276872"/>
            <a:ext cx="3168352" cy="144016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076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06896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TW" sz="16600" dirty="0" smtClean="0"/>
              <a:t>Practice</a:t>
            </a:r>
            <a:endParaRPr lang="zh-TW" altLang="en-US" sz="16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8975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0040" y="192839"/>
            <a:ext cx="3315459" cy="452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65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C:\Users\10313\Desktop\r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020" y="192839"/>
            <a:ext cx="3835499" cy="452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/>
              <a:t>r</a:t>
            </a:r>
            <a:r>
              <a:rPr lang="en-US" altLang="zh-TW" sz="9600" dirty="0" smtClean="0"/>
              <a:t>at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13412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9639" y="192839"/>
            <a:ext cx="3276261" cy="452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43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2622" y="657162"/>
            <a:ext cx="5450292" cy="432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32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40368" y="192839"/>
            <a:ext cx="3714803" cy="452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00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80020" y="515877"/>
            <a:ext cx="3835499" cy="388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64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0585" y="192839"/>
            <a:ext cx="2634369" cy="452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12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5380" y="476315"/>
            <a:ext cx="6984776" cy="463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單箭頭接點 5"/>
          <p:cNvCxnSpPr/>
          <p:nvPr/>
        </p:nvCxnSpPr>
        <p:spPr>
          <a:xfrm>
            <a:off x="5220072" y="3429000"/>
            <a:ext cx="2376264" cy="720000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9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80020" y="444597"/>
            <a:ext cx="3835499" cy="40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39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0408" y="192839"/>
            <a:ext cx="3454721" cy="452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12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C:\Users\10313\Desktop\r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020" y="192839"/>
            <a:ext cx="3835499" cy="452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88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32090" y="192839"/>
            <a:ext cx="3731358" cy="452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99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9639" y="192839"/>
            <a:ext cx="3276261" cy="452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/>
              <a:t>o</a:t>
            </a:r>
            <a:r>
              <a:rPr lang="en-US" altLang="zh-TW" sz="9600" dirty="0" smtClean="0"/>
              <a:t>x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42145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3768" y="192839"/>
            <a:ext cx="3348002" cy="452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86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80020" y="257687"/>
            <a:ext cx="3835499" cy="4397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59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176100"/>
            <a:ext cx="6669439" cy="499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橢圓 1"/>
          <p:cNvSpPr/>
          <p:nvPr/>
        </p:nvSpPr>
        <p:spPr>
          <a:xfrm>
            <a:off x="2123728" y="2276872"/>
            <a:ext cx="3168352" cy="144016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633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80020" y="252906"/>
            <a:ext cx="3835499" cy="440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2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80020" y="211737"/>
            <a:ext cx="3835499" cy="448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65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Tic </a:t>
            </a:r>
            <a:r>
              <a:rPr lang="en-US" altLang="zh-TW" b="1" dirty="0" err="1" smtClean="0"/>
              <a:t>Tac</a:t>
            </a:r>
            <a:r>
              <a:rPr lang="en-US" altLang="zh-TW" b="1" dirty="0" smtClean="0"/>
              <a:t> Toe </a:t>
            </a:r>
            <a:r>
              <a:rPr lang="en-US" altLang="zh-TW" dirty="0" smtClean="0"/>
              <a:t>– Boys Vs. Girls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751694"/>
              </p:ext>
            </p:extLst>
          </p:nvPr>
        </p:nvGraphicFramePr>
        <p:xfrm>
          <a:off x="1905000" y="1676400"/>
          <a:ext cx="5715000" cy="4800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  <a:gridCol w="1905000"/>
                <a:gridCol w="1905000"/>
              </a:tblGrid>
              <a:tr h="1600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0" dirty="0" smtClean="0"/>
                        <a:t>X</a:t>
                      </a:r>
                      <a:endParaRPr lang="zh-TW" altLang="en-US" sz="8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0" dirty="0" smtClean="0"/>
                        <a:t>O</a:t>
                      </a:r>
                      <a:endParaRPr lang="zh-TW" alt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algn="ctr"/>
                      <a:endParaRPr lang="zh-TW" altLang="en-US" sz="800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0" dirty="0" smtClean="0"/>
                        <a:t>X</a:t>
                      </a:r>
                      <a:endParaRPr lang="zh-TW" alt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0" dirty="0" smtClean="0"/>
                        <a:t>O</a:t>
                      </a:r>
                      <a:endParaRPr lang="zh-TW" alt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0" dirty="0" smtClean="0"/>
                        <a:t>O</a:t>
                      </a:r>
                      <a:endParaRPr lang="zh-TW" altLang="en-US" sz="8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0" dirty="0" smtClean="0"/>
                        <a:t>X</a:t>
                      </a:r>
                      <a:endParaRPr lang="zh-TW" alt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0" dirty="0" smtClean="0"/>
                        <a:t>X</a:t>
                      </a:r>
                      <a:endParaRPr lang="zh-TW" altLang="en-US" sz="8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5" name="直線接點 4"/>
          <p:cNvCxnSpPr/>
          <p:nvPr/>
        </p:nvCxnSpPr>
        <p:spPr>
          <a:xfrm>
            <a:off x="2051720" y="1844824"/>
            <a:ext cx="5544616" cy="4536504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72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1916832"/>
            <a:ext cx="3149980" cy="382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36826" y="1846993"/>
            <a:ext cx="2969744" cy="389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Make a sentence!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492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Make a sentence!</a:t>
            </a:r>
            <a:endParaRPr lang="zh-TW" alt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1792588"/>
            <a:ext cx="2736304" cy="32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51561" y="1742823"/>
            <a:ext cx="2484336" cy="3359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83968" y="2165227"/>
            <a:ext cx="3243594" cy="2574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77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Make a sentence!</a:t>
            </a:r>
            <a:endParaRPr lang="zh-TW" altLang="en-US" dirty="0"/>
          </a:p>
        </p:txBody>
      </p:sp>
      <p:pic>
        <p:nvPicPr>
          <p:cNvPr id="6" name="Picture 8" descr="C:\Users\10313\Desktop\r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2152020" cy="253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15816" y="2047897"/>
            <a:ext cx="1695471" cy="2913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6055" y="2659017"/>
            <a:ext cx="3109655" cy="206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81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Make a sentence!</a:t>
            </a:r>
            <a:endParaRPr lang="zh-TW" altLang="en-US" dirty="0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458" y="1412776"/>
            <a:ext cx="1945533" cy="2370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55380" y="1541745"/>
            <a:ext cx="2088232" cy="211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17376" y="1448527"/>
            <a:ext cx="1819450" cy="238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18254" y="4249850"/>
            <a:ext cx="2693906" cy="2017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458" y="4215993"/>
            <a:ext cx="2627784" cy="208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68173" y="4326268"/>
            <a:ext cx="2662645" cy="176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5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40368" y="192839"/>
            <a:ext cx="3714803" cy="452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/>
              <a:t>t</a:t>
            </a:r>
            <a:r>
              <a:rPr lang="en-US" altLang="zh-TW" sz="9600" dirty="0" smtClean="0"/>
              <a:t>iger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42145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80020" y="444597"/>
            <a:ext cx="3835499" cy="40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/>
              <a:t>r</a:t>
            </a:r>
            <a:r>
              <a:rPr lang="en-US" altLang="zh-TW" sz="9600" dirty="0" smtClean="0"/>
              <a:t>abbit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42145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0040" y="192839"/>
            <a:ext cx="3315459" cy="452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/>
              <a:t>d</a:t>
            </a:r>
            <a:r>
              <a:rPr lang="en-US" altLang="zh-TW" sz="9600" dirty="0" smtClean="0"/>
              <a:t>ragon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42145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80020" y="515877"/>
            <a:ext cx="3835499" cy="388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/>
              <a:t>s</a:t>
            </a:r>
            <a:r>
              <a:rPr lang="en-US" altLang="zh-TW" sz="9600" dirty="0" smtClean="0"/>
              <a:t>nake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42145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3768" y="192839"/>
            <a:ext cx="3348002" cy="452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/>
              <a:t>h</a:t>
            </a:r>
            <a:r>
              <a:rPr lang="en-US" altLang="zh-TW" sz="9600" dirty="0" smtClean="0"/>
              <a:t>orse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42145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80020" y="257687"/>
            <a:ext cx="3835499" cy="4397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105481" y="4982790"/>
            <a:ext cx="5184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/>
              <a:t>r</a:t>
            </a:r>
            <a:r>
              <a:rPr lang="en-US" altLang="zh-TW" sz="9600" dirty="0" smtClean="0"/>
              <a:t>am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42145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55</Words>
  <Application>Microsoft Office PowerPoint</Application>
  <PresentationFormat>如螢幕大小 (4:3)</PresentationFormat>
  <Paragraphs>30</Paragraphs>
  <Slides>39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39</vt:i4>
      </vt:variant>
    </vt:vector>
  </HeadingPairs>
  <TitlesOfParts>
    <vt:vector size="40" baseType="lpstr">
      <vt:lpstr>Office 佈景主題</vt:lpstr>
      <vt:lpstr>The Chinese New Year Joanna Troughton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Practice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Tic Tac Toe – Boys Vs. Girls </vt:lpstr>
      <vt:lpstr>Make a sentence!</vt:lpstr>
      <vt:lpstr>Make a sentence!</vt:lpstr>
      <vt:lpstr>Make a sentence!</vt:lpstr>
      <vt:lpstr>Make a sentence!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Chinese New Year Joanna Troughton</dc:title>
  <dc:creator>Jon Groover</dc:creator>
  <cp:lastModifiedBy>Jon Groover</cp:lastModifiedBy>
  <cp:revision>9</cp:revision>
  <cp:lastPrinted>2014-10-14T00:40:40Z</cp:lastPrinted>
  <dcterms:created xsi:type="dcterms:W3CDTF">2014-10-07T00:16:23Z</dcterms:created>
  <dcterms:modified xsi:type="dcterms:W3CDTF">2014-10-14T01:02:09Z</dcterms:modified>
</cp:coreProperties>
</file>