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58" r:id="rId6"/>
    <p:sldId id="270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6B66-820C-4549-AB6E-83F9DFE9FDA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924800" cy="268472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Wait and See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53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476338"/>
            <a:ext cx="6248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cave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399" y="71559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7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crawl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4099" y="48699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escape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685800"/>
            <a:ext cx="6875184" cy="429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enemy</a:t>
            </a:r>
            <a:endParaRPr lang="zh-TW" altLang="en-US" sz="9600" dirty="0"/>
          </a:p>
        </p:txBody>
      </p:sp>
      <p:sp>
        <p:nvSpPr>
          <p:cNvPr id="2" name="橢圓 1"/>
          <p:cNvSpPr/>
          <p:nvPr/>
        </p:nvSpPr>
        <p:spPr>
          <a:xfrm>
            <a:off x="4953000" y="685800"/>
            <a:ext cx="2057400" cy="3200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652" y="609600"/>
            <a:ext cx="412669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nervous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447" y="838200"/>
            <a:ext cx="7377104" cy="414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carefree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953" y="685800"/>
            <a:ext cx="691069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61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caterpillar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090" y="609600"/>
            <a:ext cx="7201636" cy="43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ladybug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738644"/>
            <a:ext cx="63246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38200" y="4982790"/>
            <a:ext cx="7467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hedgehog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04801" y="498279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fox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340" y="882087"/>
            <a:ext cx="6361121" cy="39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4821" y="1219200"/>
            <a:ext cx="52848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follow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810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1" y="498279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silently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572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strong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6574" y="672443"/>
            <a:ext cx="4171304" cy="41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trap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</Words>
  <Application>Microsoft Office PowerPoint</Application>
  <PresentationFormat>如螢幕大小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Theme</vt:lpstr>
      <vt:lpstr>Wait and See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Sly Fox and the Red Hen</dc:title>
  <dc:creator>Jon</dc:creator>
  <cp:lastModifiedBy>Jon Groover</cp:lastModifiedBy>
  <cp:revision>18</cp:revision>
  <dcterms:created xsi:type="dcterms:W3CDTF">2014-10-07T22:52:42Z</dcterms:created>
  <dcterms:modified xsi:type="dcterms:W3CDTF">2015-05-13T00:13:08Z</dcterms:modified>
</cp:coreProperties>
</file>