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0513-5199-40D4-90AD-668D7CD4524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2057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Where the Wild Things Are</a:t>
            </a:r>
            <a:endParaRPr lang="en-US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514600"/>
            <a:ext cx="437881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810669"/>
            <a:ext cx="5592343" cy="37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supper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"/>
          <a:stretch/>
        </p:blipFill>
        <p:spPr bwMode="auto">
          <a:xfrm>
            <a:off x="2438400" y="711580"/>
            <a:ext cx="4227828" cy="41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1" y="498279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private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186" y="609600"/>
            <a:ext cx="5705628" cy="43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30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frightened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228600"/>
            <a:ext cx="3352800" cy="19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2969" y="4982790"/>
            <a:ext cx="7875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weeks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1" y="2544006"/>
            <a:ext cx="3276600" cy="18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68" y="2819400"/>
            <a:ext cx="4114800" cy="23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88206"/>
            <a:ext cx="2012638" cy="11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767" y="914400"/>
            <a:ext cx="482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years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14400"/>
            <a:ext cx="729436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tumble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" y="739877"/>
            <a:ext cx="73151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forest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68" y="452284"/>
            <a:ext cx="3733800" cy="42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96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vines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533399"/>
            <a:ext cx="7086600" cy="45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86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mischief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1948"/>
            <a:ext cx="5562600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wild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633" y="457200"/>
            <a:ext cx="6922732" cy="4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tame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08" y="762000"/>
            <a:ext cx="717335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ceiling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38200"/>
            <a:ext cx="67056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ocean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770" y="909484"/>
            <a:ext cx="7221995" cy="40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gnash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19022"/>
            <a:ext cx="70104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claws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33399"/>
            <a:ext cx="7010400" cy="43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0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rumpus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</Words>
  <Application>Microsoft Office PowerPoint</Application>
  <PresentationFormat>如螢幕大小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Theme</vt:lpstr>
      <vt:lpstr>Where the Wild Things Are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 Groover</cp:lastModifiedBy>
  <cp:revision>8</cp:revision>
  <dcterms:created xsi:type="dcterms:W3CDTF">2014-10-07T22:21:21Z</dcterms:created>
  <dcterms:modified xsi:type="dcterms:W3CDTF">2015-04-08T00:40:33Z</dcterms:modified>
</cp:coreProperties>
</file>