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10513-5199-40D4-90AD-668D7CD4524C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F174-24AD-40EB-A12E-57E0D5BA7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935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10513-5199-40D4-90AD-668D7CD4524C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F174-24AD-40EB-A12E-57E0D5BA7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211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10513-5199-40D4-90AD-668D7CD4524C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F174-24AD-40EB-A12E-57E0D5BA7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753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10513-5199-40D4-90AD-668D7CD4524C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F174-24AD-40EB-A12E-57E0D5BA7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175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10513-5199-40D4-90AD-668D7CD4524C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F174-24AD-40EB-A12E-57E0D5BA7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034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10513-5199-40D4-90AD-668D7CD4524C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F174-24AD-40EB-A12E-57E0D5BA7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807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10513-5199-40D4-90AD-668D7CD4524C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F174-24AD-40EB-A12E-57E0D5BA7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13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10513-5199-40D4-90AD-668D7CD4524C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F174-24AD-40EB-A12E-57E0D5BA7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516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10513-5199-40D4-90AD-668D7CD4524C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F174-24AD-40EB-A12E-57E0D5BA7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402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10513-5199-40D4-90AD-668D7CD4524C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F174-24AD-40EB-A12E-57E0D5BA7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301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10513-5199-40D4-90AD-668D7CD4524C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F174-24AD-40EB-A12E-57E0D5BA7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196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10513-5199-40D4-90AD-668D7CD4524C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CF174-24AD-40EB-A12E-57E0D5BA7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844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4114800"/>
            <a:ext cx="8458200" cy="2667000"/>
          </a:xfrm>
        </p:spPr>
        <p:txBody>
          <a:bodyPr>
            <a:noAutofit/>
          </a:bodyPr>
          <a:lstStyle/>
          <a:p>
            <a:r>
              <a:rPr lang="en-US" sz="7200" b="1" dirty="0" smtClean="0"/>
              <a:t>The Amazing </a:t>
            </a:r>
            <a:r>
              <a:rPr lang="en-US" sz="7200" b="1" dirty="0" smtClean="0"/>
              <a:t/>
            </a:r>
            <a:br>
              <a:rPr lang="en-US" sz="7200" b="1" dirty="0" smtClean="0"/>
            </a:br>
            <a:r>
              <a:rPr lang="en-US" sz="7200" b="1" dirty="0" smtClean="0"/>
              <a:t>Mr</a:t>
            </a:r>
            <a:r>
              <a:rPr lang="en-US" sz="7200" b="1" dirty="0" smtClean="0"/>
              <a:t>. Mulch</a:t>
            </a:r>
            <a:endParaRPr lang="en-US" sz="7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2" t="11247" r="10585" b="11324"/>
          <a:stretch/>
        </p:blipFill>
        <p:spPr bwMode="auto">
          <a:xfrm>
            <a:off x="3127049" y="304800"/>
            <a:ext cx="2971800" cy="378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9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8800" y="533400"/>
            <a:ext cx="5592343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533400" y="4982790"/>
            <a:ext cx="81533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disappear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61590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8400" y="609600"/>
            <a:ext cx="4227828" cy="466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457200" y="4982790"/>
            <a:ext cx="8229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appear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61590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5481" y="381000"/>
            <a:ext cx="5029200" cy="470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304800" y="4982790"/>
            <a:ext cx="85343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invisible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61590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000" y="609600"/>
            <a:ext cx="6858000" cy="435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304800" y="4982790"/>
            <a:ext cx="85343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visible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61590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40368" y="163286"/>
            <a:ext cx="4114800" cy="481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381000" y="4982790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pyramid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61590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5634" y="914400"/>
            <a:ext cx="7044267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304800" y="4982790"/>
            <a:ext cx="84581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wave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61590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6868" y="463357"/>
            <a:ext cx="6781800" cy="4519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381000" y="4982790"/>
            <a:ext cx="8381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pocket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61590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2011" y="533400"/>
            <a:ext cx="6491514" cy="444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381000" y="4982790"/>
            <a:ext cx="8381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board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61590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3504" y="1447800"/>
            <a:ext cx="7731722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457200" y="4982790"/>
            <a:ext cx="8229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term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61590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0044" y="838200"/>
            <a:ext cx="584391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381000" y="4982790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/>
              <a:t>s</a:t>
            </a:r>
            <a:r>
              <a:rPr lang="en-US" altLang="zh-TW" sz="9600" dirty="0" smtClean="0"/>
              <a:t>taff room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61590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0167" y="990600"/>
            <a:ext cx="7315202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457200" y="4982790"/>
            <a:ext cx="8229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laugh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61590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7800" y="762000"/>
            <a:ext cx="5855116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381000" y="4982790"/>
            <a:ext cx="8381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break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61590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0721" y="533400"/>
            <a:ext cx="43434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304800" y="4982790"/>
            <a:ext cx="85343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magician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61590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4408" y="483326"/>
            <a:ext cx="4066719" cy="415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381000" y="4982790"/>
            <a:ext cx="8381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crazy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61590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45642" y="762000"/>
            <a:ext cx="4704251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304800" y="4982790"/>
            <a:ext cx="85343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whisper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61590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8587" y="620486"/>
            <a:ext cx="4558362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457200" y="4982790"/>
            <a:ext cx="8229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window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61590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19</Words>
  <Application>Microsoft Office PowerPoint</Application>
  <PresentationFormat>On-screen Show (4:3)</PresentationFormat>
  <Paragraphs>17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The Amazing  Mr. Mulch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</dc:creator>
  <cp:lastModifiedBy>Jon Groover</cp:lastModifiedBy>
  <cp:revision>9</cp:revision>
  <dcterms:created xsi:type="dcterms:W3CDTF">2014-10-07T22:21:21Z</dcterms:created>
  <dcterms:modified xsi:type="dcterms:W3CDTF">2015-03-04T10:33:32Z</dcterms:modified>
</cp:coreProperties>
</file>