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894527"/>
            <a:ext cx="7924800" cy="1752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Courage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9392" y="381000"/>
            <a:ext cx="4884557" cy="48845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38863"/>
            <a:ext cx="3287355" cy="21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habit</a:t>
            </a:r>
            <a:endParaRPr lang="zh-TW" altLang="en-US" sz="9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4" y="1066800"/>
            <a:ext cx="4369210" cy="30099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43200"/>
            <a:ext cx="2514600" cy="33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468" y="1348300"/>
            <a:ext cx="5562600" cy="29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giggle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438" y="569794"/>
            <a:ext cx="4886659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valentine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762000"/>
            <a:ext cx="6324600" cy="44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plucking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909" y="381000"/>
            <a:ext cx="6132091" cy="48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jealous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868" y="481385"/>
            <a:ext cx="6019800" cy="40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43000" y="4982790"/>
            <a:ext cx="693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scenic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868" y="390897"/>
            <a:ext cx="6781800" cy="45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exploring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817" y="1223657"/>
            <a:ext cx="5603899" cy="30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dream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04800"/>
            <a:ext cx="6400800" cy="51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courage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012" y="710440"/>
            <a:ext cx="5003972" cy="3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s</a:t>
            </a:r>
            <a:r>
              <a:rPr lang="en-US" altLang="zh-TW" sz="9600" dirty="0" smtClean="0"/>
              <a:t>pelling </a:t>
            </a:r>
            <a:r>
              <a:rPr lang="en-US" altLang="zh-TW" sz="9600" dirty="0"/>
              <a:t>b</a:t>
            </a:r>
            <a:r>
              <a:rPr lang="en-US" altLang="zh-TW" sz="9600" dirty="0" smtClean="0"/>
              <a:t>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2517" y="666796"/>
            <a:ext cx="4270502" cy="4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62000" y="4982790"/>
            <a:ext cx="7772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800" dirty="0"/>
              <a:t>t</a:t>
            </a:r>
            <a:r>
              <a:rPr lang="en-US" altLang="zh-TW" sz="8800" dirty="0" smtClean="0"/>
              <a:t>raining wheels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gravy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728" y="646214"/>
            <a:ext cx="52120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531" y="429078"/>
            <a:ext cx="6085138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peeking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763" y="685800"/>
            <a:ext cx="6618673" cy="4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argument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068" y="8382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secret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069" y="914400"/>
            <a:ext cx="6397398" cy="40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scrub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如螢幕大小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Theme</vt:lpstr>
      <vt:lpstr>Courage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16</cp:revision>
  <dcterms:created xsi:type="dcterms:W3CDTF">2014-10-07T22:52:42Z</dcterms:created>
  <dcterms:modified xsi:type="dcterms:W3CDTF">2014-12-17T00:02:36Z</dcterms:modified>
</cp:coreProperties>
</file>