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67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5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685800"/>
            <a:ext cx="3581400" cy="54864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New Girl in School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236717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5482" y="1089079"/>
            <a:ext cx="5184573" cy="374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knee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368" y="1098822"/>
            <a:ext cx="4876800" cy="33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marker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054" y="569794"/>
            <a:ext cx="3951428" cy="45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paste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4068" y="1247695"/>
            <a:ext cx="5867400" cy="306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trumpet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972" y="368396"/>
            <a:ext cx="6921591" cy="461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shoulder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8052" y="228600"/>
            <a:ext cx="2659432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skip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4901" y="609600"/>
            <a:ext cx="4186965" cy="41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sweep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6441" y="495205"/>
            <a:ext cx="4602651" cy="44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s</a:t>
            </a:r>
            <a:r>
              <a:rPr lang="en-US" altLang="zh-TW" sz="9600" dirty="0" smtClean="0"/>
              <a:t>witch off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475" y="1193063"/>
            <a:ext cx="3787797" cy="378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610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brush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8009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267" y="847724"/>
            <a:ext cx="4953001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classroom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1185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475" y="1193063"/>
            <a:ext cx="3787797" cy="378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610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brush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678" y="825564"/>
            <a:ext cx="5308179" cy="352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cut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5504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drums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434639"/>
            <a:ext cx="5842256" cy="45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920" y="1053461"/>
            <a:ext cx="5971695" cy="385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flute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1826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2668" y="1174986"/>
            <a:ext cx="5410200" cy="32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fold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82205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268" y="885064"/>
            <a:ext cx="7239000" cy="35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guitar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1429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456" y="521155"/>
            <a:ext cx="3286624" cy="446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violin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65215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5482" y="1089079"/>
            <a:ext cx="5184573" cy="374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knee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09742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368" y="1098822"/>
            <a:ext cx="4876800" cy="33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marker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022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054" y="569794"/>
            <a:ext cx="3951428" cy="45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paste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88679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4068" y="1247695"/>
            <a:ext cx="5867400" cy="306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trumpet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112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267" y="847724"/>
            <a:ext cx="4953001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classroom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972" y="368396"/>
            <a:ext cx="6921591" cy="461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shoulder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60811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8052" y="228600"/>
            <a:ext cx="2659432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skip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2465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4901" y="609600"/>
            <a:ext cx="4186965" cy="41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sweep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375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6441" y="495205"/>
            <a:ext cx="4602651" cy="44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s</a:t>
            </a:r>
            <a:r>
              <a:rPr lang="en-US" altLang="zh-TW" sz="9600" dirty="0" smtClean="0"/>
              <a:t>witch off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6475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678" y="825564"/>
            <a:ext cx="5308179" cy="352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cut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drums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434639"/>
            <a:ext cx="5842256" cy="45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920" y="1053461"/>
            <a:ext cx="5971695" cy="385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flute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2668" y="1174986"/>
            <a:ext cx="5410200" cy="32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fold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268" y="885064"/>
            <a:ext cx="7239000" cy="35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guitar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456" y="521155"/>
            <a:ext cx="3286624" cy="446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violin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38</Words>
  <Application>Microsoft Office PowerPoint</Application>
  <PresentationFormat>On-screen Show (4:3)</PresentationFormat>
  <Paragraphs>33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New Girl in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Sly Fox and the Red Hen</dc:title>
  <dc:creator>Jon</dc:creator>
  <cp:lastModifiedBy>Jon Groover</cp:lastModifiedBy>
  <cp:revision>11</cp:revision>
  <dcterms:created xsi:type="dcterms:W3CDTF">2014-10-07T22:52:42Z</dcterms:created>
  <dcterms:modified xsi:type="dcterms:W3CDTF">2014-11-18T22:47:07Z</dcterms:modified>
</cp:coreProperties>
</file>