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89" r:id="rId19"/>
    <p:sldId id="274" r:id="rId20"/>
    <p:sldId id="273" r:id="rId21"/>
    <p:sldId id="275" r:id="rId22"/>
    <p:sldId id="278" r:id="rId23"/>
    <p:sldId id="276" r:id="rId24"/>
    <p:sldId id="277" r:id="rId25"/>
    <p:sldId id="279" r:id="rId26"/>
    <p:sldId id="281" r:id="rId27"/>
    <p:sldId id="280" r:id="rId28"/>
    <p:sldId id="283" r:id="rId29"/>
    <p:sldId id="285" r:id="rId30"/>
    <p:sldId id="282" r:id="rId31"/>
    <p:sldId id="286" r:id="rId32"/>
    <p:sldId id="284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3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3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0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1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9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10513-5199-40D4-90AD-668D7CD4524C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F174-24AD-40EB-A12E-57E0D5BA7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029200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King Big Wig</a:t>
            </a:r>
            <a:endParaRPr lang="en-US" sz="9600" b="1" dirty="0"/>
          </a:p>
        </p:txBody>
      </p:sp>
      <p:pic>
        <p:nvPicPr>
          <p:cNvPr id="1026" name="Picture 2" descr="C:\Users\10313\Desktop\M02356310_b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876800" cy="48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986600"/>
            <a:ext cx="3835499" cy="2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cup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926387"/>
            <a:ext cx="3835499" cy="30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spoon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1390" y="192839"/>
            <a:ext cx="3592759" cy="4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i</a:t>
            </a:r>
            <a:r>
              <a:rPr lang="en-US" altLang="zh-TW" sz="9600" dirty="0" smtClean="0"/>
              <a:t>ce cream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moon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330500"/>
            <a:ext cx="3835499" cy="22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boat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415244"/>
            <a:ext cx="3835499" cy="40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bug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9816"/>
            <a:ext cx="3835499" cy="2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rug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Tic </a:t>
            </a:r>
            <a:r>
              <a:rPr lang="en-US" altLang="zh-TW" b="1" dirty="0" err="1" smtClean="0"/>
              <a:t>Tac</a:t>
            </a:r>
            <a:r>
              <a:rPr lang="en-US" altLang="zh-TW" b="1" dirty="0" smtClean="0"/>
              <a:t> Toe </a:t>
            </a:r>
            <a:r>
              <a:rPr lang="en-US" altLang="zh-TW" dirty="0" smtClean="0"/>
              <a:t>– Boys Vs. Girls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41221"/>
              </p:ext>
            </p:extLst>
          </p:nvPr>
        </p:nvGraphicFramePr>
        <p:xfrm>
          <a:off x="1905000" y="1676400"/>
          <a:ext cx="5715000" cy="48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1905000"/>
                <a:gridCol w="1905000"/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endParaRPr lang="zh-TW" altLang="en-US" sz="80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O</a:t>
                      </a:r>
                      <a:endParaRPr lang="zh-TW" altLang="en-US" sz="8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8000" dirty="0" smtClean="0"/>
                        <a:t>X</a:t>
                      </a:r>
                      <a:endParaRPr lang="zh-TW" altLang="en-US" sz="8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2051720" y="1844824"/>
            <a:ext cx="5544616" cy="453650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034" y="192839"/>
            <a:ext cx="3279471" cy="4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225050"/>
            <a:ext cx="3835499" cy="4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King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225050"/>
            <a:ext cx="3835499" cy="446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3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7965"/>
            <a:ext cx="3835499" cy="28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849124"/>
            <a:ext cx="3835499" cy="32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273696"/>
            <a:ext cx="3835499" cy="43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0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265254"/>
            <a:ext cx="3835499" cy="23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986600"/>
            <a:ext cx="3835499" cy="29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4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180102"/>
            <a:ext cx="3835499" cy="25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3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1390" y="192839"/>
            <a:ext cx="3592759" cy="4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8034" y="192839"/>
            <a:ext cx="3279471" cy="45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Queen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926387"/>
            <a:ext cx="3835499" cy="305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9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330500"/>
            <a:ext cx="3835499" cy="22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415244"/>
            <a:ext cx="3835499" cy="408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9816"/>
            <a:ext cx="3835499" cy="287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9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017965"/>
            <a:ext cx="3835499" cy="28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c</a:t>
            </a:r>
            <a:r>
              <a:rPr lang="en-US" altLang="zh-TW" sz="9600" dirty="0" smtClean="0"/>
              <a:t>astle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273696"/>
            <a:ext cx="3835499" cy="436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c</a:t>
            </a:r>
            <a:r>
              <a:rPr lang="en-US" altLang="zh-TW" sz="9600" dirty="0" smtClean="0"/>
              <a:t>rown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538528"/>
            <a:ext cx="3835499" cy="38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w</a:t>
            </a:r>
            <a:r>
              <a:rPr lang="en-US" altLang="zh-TW" sz="9600" dirty="0" smtClean="0"/>
              <a:t>ig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849124"/>
            <a:ext cx="3835499" cy="32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r</a:t>
            </a:r>
            <a:r>
              <a:rPr lang="en-US" altLang="zh-TW" sz="9600" dirty="0" smtClean="0"/>
              <a:t>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265254"/>
            <a:ext cx="3835499" cy="238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/>
              <a:t>f</a:t>
            </a:r>
            <a:r>
              <a:rPr lang="en-US" altLang="zh-TW" sz="9600" dirty="0" smtClean="0"/>
              <a:t>lag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020" y="1180102"/>
            <a:ext cx="3835499" cy="25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05481" y="498279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bowl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6159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</Words>
  <Application>Microsoft Office PowerPoint</Application>
  <PresentationFormat>如螢幕大小 (4:3)</PresentationFormat>
  <Paragraphs>25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Office Theme</vt:lpstr>
      <vt:lpstr>King Big Wig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Tic Tac Toe – Boys Vs. Girls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 Groover</cp:lastModifiedBy>
  <cp:revision>5</cp:revision>
  <dcterms:created xsi:type="dcterms:W3CDTF">2014-10-07T22:21:21Z</dcterms:created>
  <dcterms:modified xsi:type="dcterms:W3CDTF">2014-10-14T23:47:49Z</dcterms:modified>
</cp:coreProperties>
</file>