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70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5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924800" cy="268472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Mr. First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699" y="304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waiting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035" y="381000"/>
            <a:ext cx="525210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shout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599"/>
            <a:ext cx="5867400" cy="40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rules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8" y="609600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(in a) rush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0239" y="258390"/>
            <a:ext cx="433592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first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172" y="609600"/>
            <a:ext cx="6481473" cy="43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everything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76199"/>
            <a:ext cx="6096000" cy="51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8200" y="4982790"/>
            <a:ext cx="746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elbow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33400"/>
            <a:ext cx="665316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forward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544" y="762000"/>
            <a:ext cx="737671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1" y="498279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i</a:t>
            </a:r>
            <a:r>
              <a:rPr lang="en-US" altLang="zh-TW" sz="9600" dirty="0" smtClean="0"/>
              <a:t>n line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4572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c</a:t>
            </a:r>
            <a:r>
              <a:rPr lang="en-US" altLang="zh-TW" sz="9600" dirty="0" smtClean="0"/>
              <a:t>ut (in line)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1410" y="672443"/>
            <a:ext cx="6521632" cy="41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push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533400"/>
            <a:ext cx="74971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delay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</Words>
  <Application>Microsoft Office PowerPoint</Application>
  <PresentationFormat>如螢幕大小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Theme</vt:lpstr>
      <vt:lpstr>Mr. First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17</cp:revision>
  <dcterms:created xsi:type="dcterms:W3CDTF">2014-10-07T22:52:42Z</dcterms:created>
  <dcterms:modified xsi:type="dcterms:W3CDTF">2015-05-20T00:25:10Z</dcterms:modified>
</cp:coreProperties>
</file>