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33" y="371168"/>
            <a:ext cx="8229600" cy="23622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Goodnight Harry</a:t>
            </a:r>
            <a:endParaRPr lang="en-US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84323"/>
            <a:ext cx="70442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168" y="457200"/>
            <a:ext cx="3505200" cy="46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comfy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175" y="838199"/>
            <a:ext cx="6377650" cy="42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worry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862781"/>
            <a:ext cx="75066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09600" y="4982790"/>
            <a:ext cx="784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breeze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1710" y="334590"/>
            <a:ext cx="619443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dew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9513" y="646471"/>
            <a:ext cx="6556509" cy="437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ready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57200"/>
            <a:ext cx="6285543" cy="45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snore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457200"/>
            <a:ext cx="5638800" cy="46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heavy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2000" y="4982790"/>
            <a:ext cx="7696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snuggle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340" y="533400"/>
            <a:ext cx="6070856" cy="44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370" y="304800"/>
            <a:ext cx="3770795" cy="48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tidy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127" y="685800"/>
            <a:ext cx="5657703" cy="4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hung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95400"/>
            <a:ext cx="81642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yawn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609600"/>
            <a:ext cx="6096000" cy="383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3400" y="4982790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stretched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如螢幕大小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Goodnight Harry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9</cp:revision>
  <dcterms:created xsi:type="dcterms:W3CDTF">2014-10-07T22:52:42Z</dcterms:created>
  <dcterms:modified xsi:type="dcterms:W3CDTF">2015-04-08T00:41:03Z</dcterms:modified>
</cp:coreProperties>
</file>