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8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7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4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2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5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3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1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5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4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76B66-820C-4549-AB6E-83F9DFE9FDA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505200"/>
            <a:ext cx="8915400" cy="33528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There was an old lady who swallowed a fly</a:t>
            </a:r>
            <a:endParaRPr lang="en-US" sz="6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457200"/>
            <a:ext cx="3276600" cy="330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5482" y="1017965"/>
            <a:ext cx="5184573" cy="38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3400" y="4982790"/>
            <a:ext cx="8153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hog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838199"/>
            <a:ext cx="6400800" cy="425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3400" y="4982790"/>
            <a:ext cx="8077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horse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914400"/>
            <a:ext cx="677936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153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catch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301" y="1219200"/>
            <a:ext cx="636693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3400" y="4982790"/>
            <a:ext cx="8077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cow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5808" y="613161"/>
            <a:ext cx="4523919" cy="4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/>
              <a:t>o</a:t>
            </a:r>
            <a:r>
              <a:rPr lang="en-US" altLang="zh-TW" sz="9600" dirty="0" smtClean="0"/>
              <a:t>ld lady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6538" y="385273"/>
            <a:ext cx="529351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3400" y="4982790"/>
            <a:ext cx="8077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swallow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2668" y="915881"/>
            <a:ext cx="5410200" cy="40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3400" y="4982790"/>
            <a:ext cx="8000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fly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die</a:t>
            </a:r>
            <a:endParaRPr lang="zh-TW" altLang="en-US" sz="9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6318" y="213750"/>
            <a:ext cx="4010667" cy="44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5001" y="1054863"/>
            <a:ext cx="6165534" cy="38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wriggle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685800"/>
            <a:ext cx="6342358" cy="429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62000" y="4982790"/>
            <a:ext cx="7696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spider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796895"/>
            <a:ext cx="717973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4800" y="4982790"/>
            <a:ext cx="8458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bird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685800"/>
            <a:ext cx="6096000" cy="452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4982790"/>
            <a:ext cx="838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absurd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There was an old lady who swallowed a fly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Sly Fox and the Red Hen</dc:title>
  <dc:creator>Jon</dc:creator>
  <cp:lastModifiedBy>Jon Groover</cp:lastModifiedBy>
  <cp:revision>9</cp:revision>
  <dcterms:created xsi:type="dcterms:W3CDTF">2014-10-07T22:52:42Z</dcterms:created>
  <dcterms:modified xsi:type="dcterms:W3CDTF">2015-03-04T10:49:47Z</dcterms:modified>
</cp:coreProperties>
</file>