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894527"/>
            <a:ext cx="7924800" cy="1752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Is That You, Santa?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320" y="381000"/>
            <a:ext cx="4754701" cy="4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08" y="408039"/>
            <a:ext cx="4066719" cy="46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chimney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468" y="794424"/>
            <a:ext cx="5562600" cy="410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presents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191" y="569794"/>
            <a:ext cx="5249153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bear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328" y="578789"/>
            <a:ext cx="4182879" cy="4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books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475" y="1193063"/>
            <a:ext cx="3787797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Santa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0014" y="710440"/>
            <a:ext cx="2863968" cy="3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38200" y="4982790"/>
            <a:ext cx="7467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tree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062" y="666796"/>
            <a:ext cx="2229866" cy="4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stockings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328" y="774804"/>
            <a:ext cx="2229866" cy="427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reindeer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506" y="646214"/>
            <a:ext cx="562252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628" y="429078"/>
            <a:ext cx="4530943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bells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7405" y="685800"/>
            <a:ext cx="5725390" cy="44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sled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5180" y="228600"/>
            <a:ext cx="2345174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door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806" y="576554"/>
            <a:ext cx="6392978" cy="440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fireplace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</Words>
  <Application>Microsoft Office PowerPoint</Application>
  <PresentationFormat>如螢幕大小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Theme</vt:lpstr>
      <vt:lpstr>Is That You, Santa?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15</cp:revision>
  <dcterms:created xsi:type="dcterms:W3CDTF">2014-10-07T22:52:42Z</dcterms:created>
  <dcterms:modified xsi:type="dcterms:W3CDTF">2014-12-16T23:57:07Z</dcterms:modified>
</cp:coreProperties>
</file>