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7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685800"/>
            <a:ext cx="3581400" cy="54864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The Farmer in the Dell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15381"/>
            <a:ext cx="4267200" cy="43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482" y="1017965"/>
            <a:ext cx="5184573" cy="38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alone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368" y="421350"/>
            <a:ext cx="4876800" cy="466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w</a:t>
            </a:r>
            <a:r>
              <a:rPr lang="en-US" altLang="zh-TW" sz="9600" dirty="0" smtClean="0"/>
              <a:t>ake up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2674" y="1207161"/>
            <a:ext cx="5639400" cy="37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farmer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9461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267" y="975902"/>
            <a:ext cx="4953001" cy="345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dell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376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352" y="463673"/>
            <a:ext cx="3274830" cy="42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wife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0670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child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572" y="1204523"/>
            <a:ext cx="4304160" cy="24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6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550" y="1053461"/>
            <a:ext cx="2732436" cy="38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nurse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3431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668" y="1649556"/>
            <a:ext cx="5410200" cy="23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rat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5807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431" y="228600"/>
            <a:ext cx="7070673" cy="48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cheese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4169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268" y="716004"/>
            <a:ext cx="7239000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chase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381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2674" y="1207161"/>
            <a:ext cx="5639400" cy="37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farmer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482" y="1017965"/>
            <a:ext cx="5184573" cy="38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alone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8784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368" y="421350"/>
            <a:ext cx="4876800" cy="466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w</a:t>
            </a:r>
            <a:r>
              <a:rPr lang="en-US" altLang="zh-TW" sz="9600" dirty="0" smtClean="0"/>
              <a:t>ake up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5608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267" y="975902"/>
            <a:ext cx="4953001" cy="345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dell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352" y="463673"/>
            <a:ext cx="3274830" cy="42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wife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child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572" y="1204523"/>
            <a:ext cx="4304160" cy="24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550" y="1053461"/>
            <a:ext cx="2732436" cy="38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nurse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668" y="1649556"/>
            <a:ext cx="5410200" cy="23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rat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431" y="228600"/>
            <a:ext cx="7070673" cy="48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cheese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268" y="716004"/>
            <a:ext cx="7239000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chase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Farmer in the Dell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12</cp:revision>
  <dcterms:created xsi:type="dcterms:W3CDTF">2014-10-07T22:52:42Z</dcterms:created>
  <dcterms:modified xsi:type="dcterms:W3CDTF">2014-11-18T23:09:25Z</dcterms:modified>
</cp:coreProperties>
</file>