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6" r:id="rId22"/>
    <p:sldId id="274" r:id="rId23"/>
    <p:sldId id="278" r:id="rId24"/>
    <p:sldId id="279" r:id="rId25"/>
    <p:sldId id="286" r:id="rId26"/>
    <p:sldId id="280" r:id="rId27"/>
    <p:sldId id="281" r:id="rId28"/>
    <p:sldId id="289" r:id="rId29"/>
    <p:sldId id="282" r:id="rId30"/>
    <p:sldId id="285" r:id="rId31"/>
    <p:sldId id="284" r:id="rId32"/>
    <p:sldId id="287" r:id="rId33"/>
    <p:sldId id="288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685800"/>
            <a:ext cx="3581400" cy="5486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 Sly Fox and the Red Hen</a:t>
            </a:r>
            <a:endParaRPr lang="en-US" sz="6000" b="1" dirty="0"/>
          </a:p>
        </p:txBody>
      </p:sp>
      <p:pic>
        <p:nvPicPr>
          <p:cNvPr id="1026" name="Picture 2" descr="C:\Users\10313\Desktop\readinghouse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4267200" cy="64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17965"/>
            <a:ext cx="5184574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grain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9816"/>
            <a:ext cx="3835499" cy="28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happy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716879"/>
            <a:ext cx="3835499" cy="34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hen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478598"/>
            <a:ext cx="3835499" cy="39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house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red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103599"/>
            <a:ext cx="3835499" cy="27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run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912" y="1180101"/>
            <a:ext cx="6291888" cy="41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sandwich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240" y="644857"/>
            <a:ext cx="6147056" cy="44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soup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Tic </a:t>
            </a:r>
            <a:r>
              <a:rPr lang="en-US" altLang="zh-TW" b="1" dirty="0" err="1" smtClean="0"/>
              <a:t>Tac</a:t>
            </a:r>
            <a:r>
              <a:rPr lang="en-US" altLang="zh-TW" b="1" dirty="0" smtClean="0"/>
              <a:t> Toe </a:t>
            </a:r>
            <a:r>
              <a:rPr lang="en-US" altLang="zh-TW" dirty="0" smtClean="0"/>
              <a:t>– Boys Vs. Girls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41221"/>
              </p:ext>
            </p:extLst>
          </p:nvPr>
        </p:nvGraphicFramePr>
        <p:xfrm>
          <a:off x="1905000" y="1676400"/>
          <a:ext cx="57150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endParaRPr lang="zh-TW" altLang="en-US" sz="80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2051720" y="1844824"/>
            <a:ext cx="5544616" cy="45365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366" y="922077"/>
            <a:ext cx="5852634" cy="46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148" y="1193063"/>
            <a:ext cx="5750452" cy="37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asleep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080" y="1124341"/>
            <a:ext cx="6340320" cy="44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768" y="1184725"/>
            <a:ext cx="6303032" cy="41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48" y="1193063"/>
            <a:ext cx="6977952" cy="45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100" y="1075498"/>
            <a:ext cx="5678700" cy="40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155" y="225050"/>
            <a:ext cx="3795229" cy="44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019815"/>
            <a:ext cx="5791200" cy="4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050" y="1261060"/>
            <a:ext cx="6316950" cy="39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914" y="1056246"/>
            <a:ext cx="6105286" cy="44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406" y="1017964"/>
            <a:ext cx="6378194" cy="47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922078"/>
            <a:ext cx="3835499" cy="30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bag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478598"/>
            <a:ext cx="3835499" cy="39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716878"/>
            <a:ext cx="5638800" cy="51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2316" y="1103599"/>
            <a:ext cx="5369084" cy="37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896" y="1180102"/>
            <a:ext cx="6292304" cy="41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9816"/>
            <a:ext cx="3835499" cy="28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542" y="1184725"/>
            <a:ext cx="5323514" cy="35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chick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cry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492" y="213750"/>
            <a:ext cx="6340320" cy="44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001" y="762000"/>
            <a:ext cx="6165534" cy="44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dog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155" y="225050"/>
            <a:ext cx="3795229" cy="44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9816"/>
            <a:ext cx="3835499" cy="28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farm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261060"/>
            <a:ext cx="3835499" cy="23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fox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</Words>
  <Application>Microsoft Office PowerPoint</Application>
  <PresentationFormat>如螢幕大小 (4:3)</PresentationFormat>
  <Paragraphs>25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Theme</vt:lpstr>
      <vt:lpstr>The Sly Fox and the Red Hen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Tic Tac Toe – Boys Vs. Girls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5</cp:revision>
  <dcterms:created xsi:type="dcterms:W3CDTF">2014-10-07T22:52:42Z</dcterms:created>
  <dcterms:modified xsi:type="dcterms:W3CDTF">2014-10-15T05:09:52Z</dcterms:modified>
</cp:coreProperties>
</file>